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5"/>
  </p:notesMasterIdLst>
  <p:sldIdLst>
    <p:sldId id="259" r:id="rId4"/>
    <p:sldId id="261" r:id="rId6"/>
    <p:sldId id="256" r:id="rId7"/>
    <p:sldId id="266" r:id="rId8"/>
    <p:sldId id="270" r:id="rId9"/>
    <p:sldId id="288" r:id="rId10"/>
    <p:sldId id="290" r:id="rId11"/>
    <p:sldId id="291" r:id="rId12"/>
    <p:sldId id="292" r:id="rId13"/>
    <p:sldId id="293" r:id="rId14"/>
    <p:sldId id="271" r:id="rId15"/>
    <p:sldId id="287" r:id="rId16"/>
    <p:sldId id="262" r:id="rId17"/>
    <p:sldId id="272" r:id="rId18"/>
    <p:sldId id="294" r:id="rId19"/>
    <p:sldId id="296" r:id="rId20"/>
    <p:sldId id="273" r:id="rId21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c88d237-7a85-45bd-926e-cabbc12de5a3}">
          <p14:sldIdLst>
            <p14:sldId id="259"/>
            <p14:sldId id="261"/>
            <p14:sldId id="256"/>
            <p14:sldId id="266"/>
            <p14:sldId id="270"/>
            <p14:sldId id="288"/>
            <p14:sldId id="290"/>
            <p14:sldId id="291"/>
            <p14:sldId id="292"/>
            <p14:sldId id="293"/>
            <p14:sldId id="271"/>
            <p14:sldId id="287"/>
            <p14:sldId id="262"/>
            <p14:sldId id="272"/>
            <p14:sldId id="294"/>
            <p14:sldId id="296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55" initials="8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79CC"/>
    <a:srgbClr val="5778CC"/>
    <a:srgbClr val="4F8BC3"/>
    <a:srgbClr val="D686A1"/>
    <a:srgbClr val="E6E6E6"/>
    <a:srgbClr val="CDBF97"/>
    <a:srgbClr val="8D7545"/>
    <a:srgbClr val="ECE8E5"/>
    <a:srgbClr val="E4CBCB"/>
    <a:srgbClr val="A88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9" autoAdjust="0"/>
    <p:restoredTop sz="88538" autoAdjust="0"/>
  </p:normalViewPr>
  <p:slideViewPr>
    <p:cSldViewPr snapToGrid="0" showGuides="1">
      <p:cViewPr varScale="1">
        <p:scale>
          <a:sx n="100" d="100"/>
          <a:sy n="100" d="100"/>
        </p:scale>
        <p:origin x="88" y="96"/>
      </p:cViewPr>
      <p:guideLst>
        <p:guide orient="horz" pos="2148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6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44998-5D98-4B1F-BA1C-404BAA1DE96F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44998-5D98-4B1F-BA1C-404BAA1DE96F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44998-5D98-4B1F-BA1C-404BAA1DE96F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44998-5D98-4B1F-BA1C-404BAA1DE96F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088C880-84BA-4DFD-8D87-B4251B87B4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088C880-84BA-4DFD-8D87-B4251B87B4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088C880-84BA-4DFD-8D87-B4251B87B4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088C880-84BA-4DFD-8D87-B4251B87B4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088C880-84BA-4DFD-8D87-B4251B87B4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088C880-84BA-4DFD-8D87-B4251B87B4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429200" y="548633"/>
            <a:ext cx="8153200" cy="8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72400" y="1411433"/>
            <a:ext cx="5410000" cy="5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5"/>
              </a:spcBef>
              <a:spcAft>
                <a:spcPts val="2135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 algn="ctr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 algn="ctr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 algn="ctr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 algn="ctr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 algn="ctr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 algn="ctr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 algn="ctr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 algn="ctr">
              <a:spcBef>
                <a:spcPts val="2135"/>
              </a:spcBef>
              <a:spcAft>
                <a:spcPts val="2135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/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/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/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/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/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/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11510-8BEF-464C-8BB7-8E11AAA721E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3DEBBE-1EFA-4D2E-88F5-083B206EF4A4}" type="slidenum">
              <a:rPr lang="en-US" smtClean="0"/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2135"/>
              </a:spcBef>
              <a:spcAft>
                <a:spcPts val="2135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1219200" lvl="1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5"/>
            </a:lvl1pPr>
            <a:lvl2pPr marL="1219200" lvl="1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200" lvl="1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800" lvl="2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400" lvl="3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8000" lvl="4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600" lvl="5" indent="-406400">
              <a:spcBef>
                <a:spcPts val="2135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200" lvl="6" indent="-406400">
              <a:spcBef>
                <a:spcPts val="2135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800" lvl="7" indent="-406400">
              <a:spcBef>
                <a:spcPts val="2135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400" lvl="8" indent="-406400">
              <a:spcBef>
                <a:spcPts val="2135"/>
              </a:spcBef>
              <a:spcAft>
                <a:spcPts val="2135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2135"/>
              </a:spcBef>
              <a:spcAft>
                <a:spcPts val="2135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matchingName="Section title and description">
  <p:cSld name="1_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682905" y="64123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2135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2135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2135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2135"/>
              </a:spcBef>
              <a:spcAft>
                <a:spcPts val="2135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5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: Shape 59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61257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981645 h 6858000"/>
              <a:gd name="connsiteX3" fmla="*/ 12138640 w 12192000"/>
              <a:gd name="connsiteY3" fmla="*/ 1112316 h 6858000"/>
              <a:gd name="connsiteX4" fmla="*/ 11944828 w 12192000"/>
              <a:gd name="connsiteY4" fmla="*/ 1436455 h 6858000"/>
              <a:gd name="connsiteX5" fmla="*/ 9335268 w 12192000"/>
              <a:gd name="connsiteY5" fmla="*/ 1820455 h 6858000"/>
              <a:gd name="connsiteX6" fmla="*/ 8601305 w 12192000"/>
              <a:gd name="connsiteY6" fmla="*/ 58416 h 6858000"/>
              <a:gd name="connsiteX7" fmla="*/ 0 w 12192000"/>
              <a:gd name="connsiteY7" fmla="*/ 0 h 6858000"/>
              <a:gd name="connsiteX8" fmla="*/ 7349784 w 12192000"/>
              <a:gd name="connsiteY8" fmla="*/ 0 h 6858000"/>
              <a:gd name="connsiteX9" fmla="*/ 7332481 w 12192000"/>
              <a:gd name="connsiteY9" fmla="*/ 178790 h 6858000"/>
              <a:gd name="connsiteX10" fmla="*/ 7886421 w 12192000"/>
              <a:gd name="connsiteY10" fmla="*/ 664645 h 6858000"/>
              <a:gd name="connsiteX11" fmla="*/ 7484447 w 12192000"/>
              <a:gd name="connsiteY11" fmla="*/ 1293204 h 6858000"/>
              <a:gd name="connsiteX12" fmla="*/ 8128803 w 12192000"/>
              <a:gd name="connsiteY12" fmla="*/ 2409253 h 6858000"/>
              <a:gd name="connsiteX13" fmla="*/ 8887542 w 12192000"/>
              <a:gd name="connsiteY13" fmla="*/ 2339534 h 6858000"/>
              <a:gd name="connsiteX14" fmla="*/ 9029158 w 12192000"/>
              <a:gd name="connsiteY14" fmla="*/ 3100452 h 6858000"/>
              <a:gd name="connsiteX15" fmla="*/ 10296084 w 12192000"/>
              <a:gd name="connsiteY15" fmla="*/ 3438698 h 6858000"/>
              <a:gd name="connsiteX16" fmla="*/ 10779214 w 12192000"/>
              <a:gd name="connsiteY16" fmla="*/ 2815584 h 6858000"/>
              <a:gd name="connsiteX17" fmla="*/ 11423570 w 12192000"/>
              <a:gd name="connsiteY17" fmla="*/ 3285099 h 6858000"/>
              <a:gd name="connsiteX18" fmla="*/ 12169318 w 12192000"/>
              <a:gd name="connsiteY18" fmla="*/ 2924253 h 6858000"/>
              <a:gd name="connsiteX19" fmla="*/ 12192000 w 12192000"/>
              <a:gd name="connsiteY19" fmla="*/ 2908341 h 6858000"/>
              <a:gd name="connsiteX20" fmla="*/ 12192000 w 12192000"/>
              <a:gd name="connsiteY20" fmla="*/ 6858000 h 6858000"/>
              <a:gd name="connsiteX21" fmla="*/ 0 w 12192000"/>
              <a:gd name="connsiteY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858000">
                <a:moveTo>
                  <a:pt x="8612570" y="0"/>
                </a:moveTo>
                <a:lnTo>
                  <a:pt x="12192000" y="0"/>
                </a:lnTo>
                <a:lnTo>
                  <a:pt x="12192000" y="981645"/>
                </a:lnTo>
                <a:lnTo>
                  <a:pt x="12138640" y="1112316"/>
                </a:lnTo>
                <a:cubicBezTo>
                  <a:pt x="12086147" y="1224541"/>
                  <a:pt x="12021628" y="1333170"/>
                  <a:pt x="11944828" y="1436455"/>
                </a:cubicBezTo>
                <a:cubicBezTo>
                  <a:pt x="11329885" y="2263279"/>
                  <a:pt x="10161548" y="2434853"/>
                  <a:pt x="9335268" y="1820455"/>
                </a:cubicBezTo>
                <a:cubicBezTo>
                  <a:pt x="8766827" y="1397681"/>
                  <a:pt x="8507836" y="713342"/>
                  <a:pt x="8601305" y="58416"/>
                </a:cubicBezTo>
                <a:close/>
                <a:moveTo>
                  <a:pt x="0" y="0"/>
                </a:moveTo>
                <a:lnTo>
                  <a:pt x="7349784" y="0"/>
                </a:lnTo>
                <a:lnTo>
                  <a:pt x="7332481" y="178790"/>
                </a:lnTo>
                <a:cubicBezTo>
                  <a:pt x="7607000" y="183148"/>
                  <a:pt x="7845570" y="384679"/>
                  <a:pt x="7886421" y="664645"/>
                </a:cubicBezTo>
                <a:cubicBezTo>
                  <a:pt x="7928361" y="948968"/>
                  <a:pt x="7752430" y="1214226"/>
                  <a:pt x="7484447" y="1293204"/>
                </a:cubicBezTo>
                <a:cubicBezTo>
                  <a:pt x="7616804" y="1698992"/>
                  <a:pt x="7832497" y="2080811"/>
                  <a:pt x="8128803" y="2409253"/>
                </a:cubicBezTo>
                <a:cubicBezTo>
                  <a:pt x="8324343" y="2198463"/>
                  <a:pt x="8651695" y="2164148"/>
                  <a:pt x="8887542" y="2339534"/>
                </a:cubicBezTo>
                <a:cubicBezTo>
                  <a:pt x="9128290" y="2518734"/>
                  <a:pt x="9186570" y="2850988"/>
                  <a:pt x="9029158" y="3100452"/>
                </a:cubicBezTo>
                <a:cubicBezTo>
                  <a:pt x="9430587" y="3306340"/>
                  <a:pt x="9862518" y="3418000"/>
                  <a:pt x="10296084" y="3438698"/>
                </a:cubicBezTo>
                <a:cubicBezTo>
                  <a:pt x="10264492" y="3136401"/>
                  <a:pt x="10475827" y="2860248"/>
                  <a:pt x="10779214" y="2815584"/>
                </a:cubicBezTo>
                <a:cubicBezTo>
                  <a:pt x="11086413" y="2770377"/>
                  <a:pt x="11372370" y="2980078"/>
                  <a:pt x="11423570" y="3285099"/>
                </a:cubicBezTo>
                <a:cubicBezTo>
                  <a:pt x="11685016" y="3199311"/>
                  <a:pt x="11936037" y="3078631"/>
                  <a:pt x="12169318" y="2924253"/>
                </a:cubicBezTo>
                <a:lnTo>
                  <a:pt x="12192000" y="2908341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 dirty="0">
              <a:cs typeface="+mn-ea"/>
              <a:sym typeface="+mn-lt"/>
            </a:endParaRPr>
          </a:p>
        </p:txBody>
      </p:sp>
      <p:sp>
        <p:nvSpPr>
          <p:cNvPr id="6" name="Freeform: Shape 63"/>
          <p:cNvSpPr/>
          <p:nvPr/>
        </p:nvSpPr>
        <p:spPr>
          <a:xfrm>
            <a:off x="7332481" y="0"/>
            <a:ext cx="4859519" cy="3438698"/>
          </a:xfrm>
          <a:custGeom>
            <a:avLst/>
            <a:gdLst>
              <a:gd name="connsiteX0" fmla="*/ 17303 w 4859519"/>
              <a:gd name="connsiteY0" fmla="*/ 0 h 3438698"/>
              <a:gd name="connsiteX1" fmla="*/ 1280089 w 4859519"/>
              <a:gd name="connsiteY1" fmla="*/ 0 h 3438698"/>
              <a:gd name="connsiteX2" fmla="*/ 1268824 w 4859519"/>
              <a:gd name="connsiteY2" fmla="*/ 58416 h 3438698"/>
              <a:gd name="connsiteX3" fmla="*/ 2002787 w 4859519"/>
              <a:gd name="connsiteY3" fmla="*/ 1820455 h 3438698"/>
              <a:gd name="connsiteX4" fmla="*/ 4612347 w 4859519"/>
              <a:gd name="connsiteY4" fmla="*/ 1436455 h 3438698"/>
              <a:gd name="connsiteX5" fmla="*/ 4843279 w 4859519"/>
              <a:gd name="connsiteY5" fmla="*/ 1027500 h 3438698"/>
              <a:gd name="connsiteX6" fmla="*/ 4859519 w 4859519"/>
              <a:gd name="connsiteY6" fmla="*/ 979404 h 3438698"/>
              <a:gd name="connsiteX7" fmla="*/ 4859519 w 4859519"/>
              <a:gd name="connsiteY7" fmla="*/ 2908341 h 3438698"/>
              <a:gd name="connsiteX8" fmla="*/ 4836837 w 4859519"/>
              <a:gd name="connsiteY8" fmla="*/ 2924254 h 3438698"/>
              <a:gd name="connsiteX9" fmla="*/ 4091089 w 4859519"/>
              <a:gd name="connsiteY9" fmla="*/ 3285099 h 3438698"/>
              <a:gd name="connsiteX10" fmla="*/ 3446733 w 4859519"/>
              <a:gd name="connsiteY10" fmla="*/ 2815584 h 3438698"/>
              <a:gd name="connsiteX11" fmla="*/ 2963603 w 4859519"/>
              <a:gd name="connsiteY11" fmla="*/ 3438698 h 3438698"/>
              <a:gd name="connsiteX12" fmla="*/ 1696677 w 4859519"/>
              <a:gd name="connsiteY12" fmla="*/ 3100452 h 3438698"/>
              <a:gd name="connsiteX13" fmla="*/ 1555061 w 4859519"/>
              <a:gd name="connsiteY13" fmla="*/ 2339534 h 3438698"/>
              <a:gd name="connsiteX14" fmla="*/ 796322 w 4859519"/>
              <a:gd name="connsiteY14" fmla="*/ 2409253 h 3438698"/>
              <a:gd name="connsiteX15" fmla="*/ 151966 w 4859519"/>
              <a:gd name="connsiteY15" fmla="*/ 1293204 h 3438698"/>
              <a:gd name="connsiteX16" fmla="*/ 553940 w 4859519"/>
              <a:gd name="connsiteY16" fmla="*/ 664645 h 3438698"/>
              <a:gd name="connsiteX17" fmla="*/ 0 w 4859519"/>
              <a:gd name="connsiteY17" fmla="*/ 178790 h 343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9519" h="3438698">
                <a:moveTo>
                  <a:pt x="17303" y="0"/>
                </a:moveTo>
                <a:lnTo>
                  <a:pt x="1280089" y="0"/>
                </a:lnTo>
                <a:lnTo>
                  <a:pt x="1268824" y="58416"/>
                </a:lnTo>
                <a:cubicBezTo>
                  <a:pt x="1175355" y="713342"/>
                  <a:pt x="1434346" y="1397681"/>
                  <a:pt x="2002787" y="1820455"/>
                </a:cubicBezTo>
                <a:cubicBezTo>
                  <a:pt x="2829067" y="2434853"/>
                  <a:pt x="3997404" y="2263279"/>
                  <a:pt x="4612347" y="1436455"/>
                </a:cubicBezTo>
                <a:cubicBezTo>
                  <a:pt x="4708347" y="1307349"/>
                  <a:pt x="4785158" y="1169892"/>
                  <a:pt x="4843279" y="1027500"/>
                </a:cubicBezTo>
                <a:lnTo>
                  <a:pt x="4859519" y="979404"/>
                </a:lnTo>
                <a:lnTo>
                  <a:pt x="4859519" y="2908341"/>
                </a:lnTo>
                <a:lnTo>
                  <a:pt x="4836837" y="2924254"/>
                </a:lnTo>
                <a:cubicBezTo>
                  <a:pt x="4603556" y="3078631"/>
                  <a:pt x="4352535" y="3199312"/>
                  <a:pt x="4091089" y="3285099"/>
                </a:cubicBezTo>
                <a:cubicBezTo>
                  <a:pt x="4039889" y="2980078"/>
                  <a:pt x="3753932" y="2770377"/>
                  <a:pt x="3446733" y="2815584"/>
                </a:cubicBezTo>
                <a:cubicBezTo>
                  <a:pt x="3143346" y="2860248"/>
                  <a:pt x="2932011" y="3136401"/>
                  <a:pt x="2963603" y="3438698"/>
                </a:cubicBezTo>
                <a:cubicBezTo>
                  <a:pt x="2530037" y="3418000"/>
                  <a:pt x="2098106" y="3306340"/>
                  <a:pt x="1696677" y="3100452"/>
                </a:cubicBezTo>
                <a:cubicBezTo>
                  <a:pt x="1854089" y="2850988"/>
                  <a:pt x="1795809" y="2518734"/>
                  <a:pt x="1555061" y="2339534"/>
                </a:cubicBezTo>
                <a:cubicBezTo>
                  <a:pt x="1319214" y="2164148"/>
                  <a:pt x="991862" y="2198463"/>
                  <a:pt x="796322" y="2409253"/>
                </a:cubicBezTo>
                <a:cubicBezTo>
                  <a:pt x="500016" y="2080811"/>
                  <a:pt x="284323" y="1698992"/>
                  <a:pt x="151966" y="1293204"/>
                </a:cubicBezTo>
                <a:cubicBezTo>
                  <a:pt x="419949" y="1214226"/>
                  <a:pt x="595880" y="948968"/>
                  <a:pt x="553940" y="664645"/>
                </a:cubicBezTo>
                <a:cubicBezTo>
                  <a:pt x="513089" y="384679"/>
                  <a:pt x="274519" y="183148"/>
                  <a:pt x="0" y="178790"/>
                </a:cubicBezTo>
                <a:close/>
              </a:path>
            </a:pathLst>
          </a:custGeom>
          <a:gradFill flip="none" rotWithShape="1">
            <a:gsLst>
              <a:gs pos="0">
                <a:srgbClr val="455473">
                  <a:alpha val="48000"/>
                </a:srgbClr>
              </a:gs>
              <a:gs pos="93000">
                <a:srgbClr val="221F26">
                  <a:alpha val="86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Partial Circle 15"/>
          <p:cNvSpPr/>
          <p:nvPr/>
        </p:nvSpPr>
        <p:spPr>
          <a:xfrm flipH="1" flipV="1">
            <a:off x="6531219" y="20692"/>
            <a:ext cx="5629519" cy="4210235"/>
          </a:xfrm>
          <a:custGeom>
            <a:avLst/>
            <a:gdLst>
              <a:gd name="connsiteX0" fmla="*/ 2599758 w 9552214"/>
              <a:gd name="connsiteY0" fmla="*/ 524671 h 9552210"/>
              <a:gd name="connsiteX1" fmla="*/ 7446165 w 9552214"/>
              <a:gd name="connsiteY1" fmla="*/ 816058 h 9552210"/>
              <a:gd name="connsiteX2" fmla="*/ 9533395 w 9552214"/>
              <a:gd name="connsiteY2" fmla="*/ 5199669 h 9552210"/>
              <a:gd name="connsiteX3" fmla="*/ 4776107 w 9552214"/>
              <a:gd name="connsiteY3" fmla="*/ 4776105 h 9552210"/>
              <a:gd name="connsiteX4" fmla="*/ 2599758 w 9552214"/>
              <a:gd name="connsiteY4" fmla="*/ 524671 h 9552210"/>
              <a:gd name="connsiteX0-1" fmla="*/ 2176349 w 6952509"/>
              <a:gd name="connsiteY0-2" fmla="*/ 4776116 h 5199680"/>
              <a:gd name="connsiteX1-3" fmla="*/ 0 w 6952509"/>
              <a:gd name="connsiteY1-4" fmla="*/ 524682 h 5199680"/>
              <a:gd name="connsiteX2-5" fmla="*/ 4846407 w 6952509"/>
              <a:gd name="connsiteY2-6" fmla="*/ 816069 h 5199680"/>
              <a:gd name="connsiteX3-7" fmla="*/ 6933637 w 6952509"/>
              <a:gd name="connsiteY3-8" fmla="*/ 5199680 h 5199680"/>
              <a:gd name="connsiteX4-9" fmla="*/ 2267789 w 6952509"/>
              <a:gd name="connsiteY4-10" fmla="*/ 4867556 h 5199680"/>
              <a:gd name="connsiteX0-11" fmla="*/ 2176349 w 6952509"/>
              <a:gd name="connsiteY0-12" fmla="*/ 4776116 h 5199680"/>
              <a:gd name="connsiteX1-13" fmla="*/ 0 w 6952509"/>
              <a:gd name="connsiteY1-14" fmla="*/ 524682 h 5199680"/>
              <a:gd name="connsiteX2-15" fmla="*/ 4846407 w 6952509"/>
              <a:gd name="connsiteY2-16" fmla="*/ 816069 h 5199680"/>
              <a:gd name="connsiteX3-17" fmla="*/ 6933637 w 6952509"/>
              <a:gd name="connsiteY3-18" fmla="*/ 5199680 h 5199680"/>
              <a:gd name="connsiteX0-19" fmla="*/ 0 w 6952509"/>
              <a:gd name="connsiteY0-20" fmla="*/ 524682 h 5199680"/>
              <a:gd name="connsiteX1-21" fmla="*/ 4846407 w 6952509"/>
              <a:gd name="connsiteY1-22" fmla="*/ 816069 h 5199680"/>
              <a:gd name="connsiteX2-23" fmla="*/ 6933637 w 6952509"/>
              <a:gd name="connsiteY2-24" fmla="*/ 5199680 h 51996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952509" h="5199680">
                <a:moveTo>
                  <a:pt x="0" y="524682"/>
                </a:moveTo>
                <a:cubicBezTo>
                  <a:pt x="1548039" y="-267773"/>
                  <a:pt x="3404468" y="-156157"/>
                  <a:pt x="4846407" y="816069"/>
                </a:cubicBezTo>
                <a:cubicBezTo>
                  <a:pt x="6288347" y="1788295"/>
                  <a:pt x="7087866" y="3467449"/>
                  <a:pt x="6933637" y="5199680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Group 26"/>
          <p:cNvGrpSpPr/>
          <p:nvPr/>
        </p:nvGrpSpPr>
        <p:grpSpPr>
          <a:xfrm rot="493059">
            <a:off x="11327329" y="4251619"/>
            <a:ext cx="826885" cy="442137"/>
            <a:chOff x="11327329" y="4251619"/>
            <a:chExt cx="826885" cy="442137"/>
          </a:xfrm>
        </p:grpSpPr>
        <p:sp>
          <p:nvSpPr>
            <p:cNvPr id="9" name="Partial Circle 13"/>
            <p:cNvSpPr/>
            <p:nvPr/>
          </p:nvSpPr>
          <p:spPr>
            <a:xfrm flipH="1" flipV="1">
              <a:off x="11389244" y="4251619"/>
              <a:ext cx="764970" cy="380438"/>
            </a:xfrm>
            <a:custGeom>
              <a:avLst/>
              <a:gdLst>
                <a:gd name="connsiteX0" fmla="*/ 1497945 w 7040196"/>
                <a:gd name="connsiteY0" fmla="*/ 638781 h 7040196"/>
                <a:gd name="connsiteX1" fmla="*/ 2442690 w 7040196"/>
                <a:gd name="connsiteY1" fmla="*/ 168937 h 7040196"/>
                <a:gd name="connsiteX2" fmla="*/ 3520098 w 7040196"/>
                <a:gd name="connsiteY2" fmla="*/ 3520098 h 7040196"/>
                <a:gd name="connsiteX3" fmla="*/ 1497945 w 7040196"/>
                <a:gd name="connsiteY3" fmla="*/ 638781 h 7040196"/>
                <a:gd name="connsiteX0-1" fmla="*/ 2022153 w 2113593"/>
                <a:gd name="connsiteY0-2" fmla="*/ 3351161 h 3442601"/>
                <a:gd name="connsiteX1-3" fmla="*/ 0 w 2113593"/>
                <a:gd name="connsiteY1-4" fmla="*/ 469844 h 3442601"/>
                <a:gd name="connsiteX2-5" fmla="*/ 944745 w 2113593"/>
                <a:gd name="connsiteY2-6" fmla="*/ 0 h 3442601"/>
                <a:gd name="connsiteX3-7" fmla="*/ 2113593 w 2113593"/>
                <a:gd name="connsiteY3-8" fmla="*/ 3442601 h 3442601"/>
                <a:gd name="connsiteX0-9" fmla="*/ 2022153 w 2022153"/>
                <a:gd name="connsiteY0-10" fmla="*/ 3351161 h 3351161"/>
                <a:gd name="connsiteX1-11" fmla="*/ 0 w 2022153"/>
                <a:gd name="connsiteY1-12" fmla="*/ 469844 h 3351161"/>
                <a:gd name="connsiteX2-13" fmla="*/ 944745 w 2022153"/>
                <a:gd name="connsiteY2-14" fmla="*/ 0 h 3351161"/>
                <a:gd name="connsiteX0-15" fmla="*/ 0 w 944745"/>
                <a:gd name="connsiteY0-16" fmla="*/ 469844 h 469844"/>
                <a:gd name="connsiteX1-17" fmla="*/ 944745 w 944745"/>
                <a:gd name="connsiteY1-18" fmla="*/ 0 h 4698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944745" h="469844">
                  <a:moveTo>
                    <a:pt x="0" y="469844"/>
                  </a:moveTo>
                  <a:cubicBezTo>
                    <a:pt x="289521" y="266654"/>
                    <a:pt x="608013" y="108260"/>
                    <a:pt x="944745" y="0"/>
                  </a:cubicBezTo>
                </a:path>
              </a:pathLst>
            </a:custGeom>
            <a:noFill/>
            <a:ln w="6350">
              <a:solidFill>
                <a:schemeClr val="bg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Oval 15"/>
            <p:cNvSpPr/>
            <p:nvPr/>
          </p:nvSpPr>
          <p:spPr>
            <a:xfrm flipH="1" flipV="1">
              <a:off x="11327329" y="4570356"/>
              <a:ext cx="123400" cy="1234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" name="Oval 16"/>
          <p:cNvSpPr/>
          <p:nvPr/>
        </p:nvSpPr>
        <p:spPr>
          <a:xfrm flipH="1" flipV="1">
            <a:off x="5962053" y="935852"/>
            <a:ext cx="135314" cy="13531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Straight Connector 17"/>
          <p:cNvCxnSpPr/>
          <p:nvPr/>
        </p:nvCxnSpPr>
        <p:spPr>
          <a:xfrm flipH="1">
            <a:off x="6731388" y="2089150"/>
            <a:ext cx="1065805" cy="70932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8"/>
          <p:cNvCxnSpPr/>
          <p:nvPr/>
        </p:nvCxnSpPr>
        <p:spPr>
          <a:xfrm flipH="1">
            <a:off x="10987050" y="26726"/>
            <a:ext cx="625849" cy="434466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tial Circle 27"/>
          <p:cNvSpPr/>
          <p:nvPr/>
        </p:nvSpPr>
        <p:spPr>
          <a:xfrm flipH="1" flipV="1">
            <a:off x="6029848" y="1008135"/>
            <a:ext cx="694289" cy="1804921"/>
          </a:xfrm>
          <a:custGeom>
            <a:avLst/>
            <a:gdLst>
              <a:gd name="connsiteX0" fmla="*/ 9991656 w 10907502"/>
              <a:gd name="connsiteY0" fmla="*/ 2428718 h 10907498"/>
              <a:gd name="connsiteX1" fmla="*/ 10849109 w 10907502"/>
              <a:gd name="connsiteY1" fmla="*/ 4657812 h 10907498"/>
              <a:gd name="connsiteX2" fmla="*/ 5453751 w 10907502"/>
              <a:gd name="connsiteY2" fmla="*/ 5453749 h 10907498"/>
              <a:gd name="connsiteX3" fmla="*/ 9991656 w 10907502"/>
              <a:gd name="connsiteY3" fmla="*/ 2428718 h 10907498"/>
              <a:gd name="connsiteX0-1" fmla="*/ 0 w 5395358"/>
              <a:gd name="connsiteY0-2" fmla="*/ 3025031 h 3116471"/>
              <a:gd name="connsiteX1-3" fmla="*/ 4537905 w 5395358"/>
              <a:gd name="connsiteY1-4" fmla="*/ 0 h 3116471"/>
              <a:gd name="connsiteX2-5" fmla="*/ 5395358 w 5395358"/>
              <a:gd name="connsiteY2-6" fmla="*/ 2229094 h 3116471"/>
              <a:gd name="connsiteX3-7" fmla="*/ 91440 w 5395358"/>
              <a:gd name="connsiteY3-8" fmla="*/ 3116471 h 3116471"/>
              <a:gd name="connsiteX0-9" fmla="*/ 0 w 5395358"/>
              <a:gd name="connsiteY0-10" fmla="*/ 3025031 h 3025031"/>
              <a:gd name="connsiteX1-11" fmla="*/ 4537905 w 5395358"/>
              <a:gd name="connsiteY1-12" fmla="*/ 0 h 3025031"/>
              <a:gd name="connsiteX2-13" fmla="*/ 5395358 w 5395358"/>
              <a:gd name="connsiteY2-14" fmla="*/ 2229094 h 3025031"/>
              <a:gd name="connsiteX0-15" fmla="*/ 0 w 857453"/>
              <a:gd name="connsiteY0-16" fmla="*/ 0 h 2229094"/>
              <a:gd name="connsiteX1-17" fmla="*/ 857453 w 857453"/>
              <a:gd name="connsiteY1-18" fmla="*/ 2229094 h 22290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57453" h="2229094">
                <a:moveTo>
                  <a:pt x="0" y="0"/>
                </a:moveTo>
                <a:cubicBezTo>
                  <a:pt x="447001" y="670553"/>
                  <a:pt x="739839" y="1431837"/>
                  <a:pt x="857453" y="222909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Partial Circle 33"/>
          <p:cNvSpPr/>
          <p:nvPr/>
        </p:nvSpPr>
        <p:spPr>
          <a:xfrm flipH="1" flipV="1">
            <a:off x="5982565" y="12723"/>
            <a:ext cx="47007" cy="993545"/>
          </a:xfrm>
          <a:custGeom>
            <a:avLst/>
            <a:gdLst>
              <a:gd name="connsiteX0" fmla="*/ 10849448 w 10907502"/>
              <a:gd name="connsiteY0" fmla="*/ 4660115 h 10907498"/>
              <a:gd name="connsiteX1" fmla="*/ 10890254 w 10907502"/>
              <a:gd name="connsiteY1" fmla="*/ 5887153 h 10907498"/>
              <a:gd name="connsiteX2" fmla="*/ 5453751 w 10907502"/>
              <a:gd name="connsiteY2" fmla="*/ 5453749 h 10907498"/>
              <a:gd name="connsiteX3" fmla="*/ 10849448 w 10907502"/>
              <a:gd name="connsiteY3" fmla="*/ 4660115 h 10907498"/>
              <a:gd name="connsiteX0-1" fmla="*/ 0 w 5453751"/>
              <a:gd name="connsiteY0-2" fmla="*/ 793634 h 1227038"/>
              <a:gd name="connsiteX1-3" fmla="*/ 5395697 w 5453751"/>
              <a:gd name="connsiteY1-4" fmla="*/ 0 h 1227038"/>
              <a:gd name="connsiteX2-5" fmla="*/ 5436503 w 5453751"/>
              <a:gd name="connsiteY2-6" fmla="*/ 1227038 h 1227038"/>
              <a:gd name="connsiteX3-7" fmla="*/ 91440 w 5453751"/>
              <a:gd name="connsiteY3-8" fmla="*/ 885074 h 1227038"/>
              <a:gd name="connsiteX0-9" fmla="*/ 0 w 5453751"/>
              <a:gd name="connsiteY0-10" fmla="*/ 793634 h 1227038"/>
              <a:gd name="connsiteX1-11" fmla="*/ 5395697 w 5453751"/>
              <a:gd name="connsiteY1-12" fmla="*/ 0 h 1227038"/>
              <a:gd name="connsiteX2-13" fmla="*/ 5436503 w 5453751"/>
              <a:gd name="connsiteY2-14" fmla="*/ 1227038 h 1227038"/>
              <a:gd name="connsiteX0-15" fmla="*/ 0 w 58054"/>
              <a:gd name="connsiteY0-16" fmla="*/ 0 h 1227038"/>
              <a:gd name="connsiteX1-17" fmla="*/ 40806 w 58054"/>
              <a:gd name="connsiteY1-18" fmla="*/ 1227038 h 12270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8054" h="1227038">
                <a:moveTo>
                  <a:pt x="0" y="0"/>
                </a:moveTo>
                <a:cubicBezTo>
                  <a:pt x="59743" y="406173"/>
                  <a:pt x="73431" y="817793"/>
                  <a:pt x="40806" y="1227038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5" name="Straight Connector 46"/>
          <p:cNvCxnSpPr/>
          <p:nvPr/>
        </p:nvCxnSpPr>
        <p:spPr>
          <a:xfrm flipH="1">
            <a:off x="1648569" y="6042624"/>
            <a:ext cx="342436" cy="22790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tial Circle 47"/>
          <p:cNvSpPr/>
          <p:nvPr/>
        </p:nvSpPr>
        <p:spPr>
          <a:xfrm rot="18000000">
            <a:off x="418713" y="4911213"/>
            <a:ext cx="755504" cy="2166194"/>
          </a:xfrm>
          <a:custGeom>
            <a:avLst/>
            <a:gdLst>
              <a:gd name="connsiteX0" fmla="*/ 3984605 w 4070140"/>
              <a:gd name="connsiteY0" fmla="*/ 1451270 h 4070139"/>
              <a:gd name="connsiteX1" fmla="*/ 3314732 w 4070140"/>
              <a:gd name="connsiteY1" fmla="*/ 3617464 h 4070139"/>
              <a:gd name="connsiteX2" fmla="*/ 2035070 w 4070140"/>
              <a:gd name="connsiteY2" fmla="*/ 2035070 h 4070139"/>
              <a:gd name="connsiteX3" fmla="*/ 3984605 w 4070140"/>
              <a:gd name="connsiteY3" fmla="*/ 1451270 h 4070139"/>
              <a:gd name="connsiteX0-1" fmla="*/ 0 w 2035166"/>
              <a:gd name="connsiteY0-2" fmla="*/ 583800 h 2166194"/>
              <a:gd name="connsiteX1-3" fmla="*/ 1949535 w 2035166"/>
              <a:gd name="connsiteY1-4" fmla="*/ 0 h 2166194"/>
              <a:gd name="connsiteX2-5" fmla="*/ 1279662 w 2035166"/>
              <a:gd name="connsiteY2-6" fmla="*/ 2166194 h 2166194"/>
              <a:gd name="connsiteX3-7" fmla="*/ 91440 w 2035166"/>
              <a:gd name="connsiteY3-8" fmla="*/ 675240 h 2166194"/>
              <a:gd name="connsiteX0-9" fmla="*/ 0 w 2035166"/>
              <a:gd name="connsiteY0-10" fmla="*/ 583800 h 2166194"/>
              <a:gd name="connsiteX1-11" fmla="*/ 1949535 w 2035166"/>
              <a:gd name="connsiteY1-12" fmla="*/ 0 h 2166194"/>
              <a:gd name="connsiteX2-13" fmla="*/ 1279662 w 2035166"/>
              <a:gd name="connsiteY2-14" fmla="*/ 2166194 h 2166194"/>
              <a:gd name="connsiteX0-15" fmla="*/ 669873 w 755504"/>
              <a:gd name="connsiteY0-16" fmla="*/ 0 h 2166194"/>
              <a:gd name="connsiteX1-17" fmla="*/ 0 w 755504"/>
              <a:gd name="connsiteY1-18" fmla="*/ 2166194 h 2166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55504" h="2166194">
                <a:moveTo>
                  <a:pt x="669873" y="0"/>
                </a:moveTo>
                <a:cubicBezTo>
                  <a:pt x="906772" y="791098"/>
                  <a:pt x="642117" y="1646923"/>
                  <a:pt x="0" y="2166194"/>
                </a:cubicBezTo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Arc 49"/>
          <p:cNvSpPr/>
          <p:nvPr/>
        </p:nvSpPr>
        <p:spPr>
          <a:xfrm rot="1800000">
            <a:off x="1516616" y="6355528"/>
            <a:ext cx="469088" cy="420477"/>
          </a:xfrm>
          <a:custGeom>
            <a:avLst/>
            <a:gdLst>
              <a:gd name="connsiteX0" fmla="*/ 3113390 w 4043272"/>
              <a:gd name="connsiteY0" fmla="*/ 323069 h 4080256"/>
              <a:gd name="connsiteX1" fmla="*/ 3582478 w 4043272"/>
              <a:gd name="connsiteY1" fmla="*/ 743546 h 4080256"/>
              <a:gd name="connsiteX2" fmla="*/ 2021636 w 4043272"/>
              <a:gd name="connsiteY2" fmla="*/ 2040128 h 4080256"/>
              <a:gd name="connsiteX3" fmla="*/ 3113390 w 4043272"/>
              <a:gd name="connsiteY3" fmla="*/ 323069 h 4080256"/>
              <a:gd name="connsiteX0-1" fmla="*/ 3113390 w 4043272"/>
              <a:gd name="connsiteY0-2" fmla="*/ 323069 h 4080256"/>
              <a:gd name="connsiteX1-3" fmla="*/ 3582478 w 4043272"/>
              <a:gd name="connsiteY1-4" fmla="*/ 743546 h 4080256"/>
              <a:gd name="connsiteX0-5" fmla="*/ 0 w 1560842"/>
              <a:gd name="connsiteY0-6" fmla="*/ 1717059 h 1808499"/>
              <a:gd name="connsiteX1-7" fmla="*/ 1091754 w 1560842"/>
              <a:gd name="connsiteY1-8" fmla="*/ 0 h 1808499"/>
              <a:gd name="connsiteX2-9" fmla="*/ 1560842 w 1560842"/>
              <a:gd name="connsiteY2-10" fmla="*/ 420477 h 1808499"/>
              <a:gd name="connsiteX3-11" fmla="*/ 91440 w 1560842"/>
              <a:gd name="connsiteY3-12" fmla="*/ 1808499 h 1808499"/>
              <a:gd name="connsiteX0-13" fmla="*/ 1091754 w 1560842"/>
              <a:gd name="connsiteY0-14" fmla="*/ 0 h 1808499"/>
              <a:gd name="connsiteX1-15" fmla="*/ 1560842 w 1560842"/>
              <a:gd name="connsiteY1-16" fmla="*/ 420477 h 1808499"/>
              <a:gd name="connsiteX0-17" fmla="*/ 0 w 1560842"/>
              <a:gd name="connsiteY0-18" fmla="*/ 1717059 h 1717059"/>
              <a:gd name="connsiteX1-19" fmla="*/ 1091754 w 1560842"/>
              <a:gd name="connsiteY1-20" fmla="*/ 0 h 1717059"/>
              <a:gd name="connsiteX2-21" fmla="*/ 1560842 w 1560842"/>
              <a:gd name="connsiteY2-22" fmla="*/ 420477 h 1717059"/>
              <a:gd name="connsiteX0-23" fmla="*/ 1091754 w 1560842"/>
              <a:gd name="connsiteY0-24" fmla="*/ 0 h 1717059"/>
              <a:gd name="connsiteX1-25" fmla="*/ 1560842 w 1560842"/>
              <a:gd name="connsiteY1-26" fmla="*/ 420477 h 1717059"/>
              <a:gd name="connsiteX0-27" fmla="*/ 0 w 469088"/>
              <a:gd name="connsiteY0-28" fmla="*/ 0 h 420477"/>
              <a:gd name="connsiteX1-29" fmla="*/ 469088 w 469088"/>
              <a:gd name="connsiteY1-30" fmla="*/ 420477 h 420477"/>
              <a:gd name="connsiteX0-31" fmla="*/ 0 w 469088"/>
              <a:gd name="connsiteY0-32" fmla="*/ 0 h 420477"/>
              <a:gd name="connsiteX1-33" fmla="*/ 469088 w 469088"/>
              <a:gd name="connsiteY1-34" fmla="*/ 420477 h 4204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69088" h="420477" stroke="0" extrusionOk="0">
                <a:moveTo>
                  <a:pt x="0" y="0"/>
                </a:moveTo>
                <a:cubicBezTo>
                  <a:pt x="177093" y="114670"/>
                  <a:pt x="335361" y="256537"/>
                  <a:pt x="469088" y="420477"/>
                </a:cubicBezTo>
              </a:path>
              <a:path w="469088" h="420477" fill="none">
                <a:moveTo>
                  <a:pt x="0" y="0"/>
                </a:moveTo>
                <a:cubicBezTo>
                  <a:pt x="177093" y="114670"/>
                  <a:pt x="335361" y="256537"/>
                  <a:pt x="469088" y="420477"/>
                </a:cubicBezTo>
              </a:path>
            </a:pathLst>
          </a:custGeom>
          <a:ln w="6350">
            <a:solidFill>
              <a:schemeClr val="bg1">
                <a:lumMod val="9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Oval 54"/>
          <p:cNvSpPr/>
          <p:nvPr/>
        </p:nvSpPr>
        <p:spPr>
          <a:xfrm>
            <a:off x="8418772" y="4290661"/>
            <a:ext cx="167114" cy="167114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Oval 55"/>
          <p:cNvSpPr/>
          <p:nvPr/>
        </p:nvSpPr>
        <p:spPr>
          <a:xfrm>
            <a:off x="1569268" y="6182172"/>
            <a:ext cx="167114" cy="167114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71894" y="2324382"/>
            <a:ext cx="58958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u="sng" dirty="0">
                <a:solidFill>
                  <a:schemeClr val="bg1"/>
                </a:solidFill>
                <a:cs typeface="+mn-ea"/>
                <a:sym typeface="+mn-lt"/>
              </a:rPr>
              <a:t>学术科技部</a:t>
            </a:r>
            <a:endParaRPr lang="en-US" altLang="zh-CN" sz="8800" b="1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Google Shape;13;p2"/>
          <p:cNvSpPr/>
          <p:nvPr/>
        </p:nvSpPr>
        <p:spPr>
          <a:xfrm rot="12770">
            <a:off x="7158910" y="4573059"/>
            <a:ext cx="857225" cy="82946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33" name="Google Shape;14;p2"/>
          <p:cNvSpPr/>
          <p:nvPr/>
        </p:nvSpPr>
        <p:spPr>
          <a:xfrm rot="12770">
            <a:off x="7496576" y="3854173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cs typeface="+mn-ea"/>
              <a:sym typeface="+mn-lt"/>
            </a:endParaRPr>
          </a:p>
        </p:txBody>
      </p:sp>
      <p:sp>
        <p:nvSpPr>
          <p:cNvPr id="34" name="Synergistically utilize technically sound portals with frictionless chains. Dramatically customize…"/>
          <p:cNvSpPr txBox="1"/>
          <p:nvPr/>
        </p:nvSpPr>
        <p:spPr>
          <a:xfrm>
            <a:off x="2102197" y="3599002"/>
            <a:ext cx="2810448" cy="2036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1000" kern="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 rot="5400000">
            <a:off x="10723682" y="5187669"/>
            <a:ext cx="101370" cy="1330760"/>
            <a:chOff x="508216" y="2820579"/>
            <a:chExt cx="196770" cy="2583143"/>
          </a:xfrm>
          <a:solidFill>
            <a:schemeClr val="bg1"/>
          </a:solidFill>
        </p:grpSpPr>
        <p:sp>
          <p:nvSpPr>
            <p:cNvPr id="43" name="椭圆 42"/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Synergistically utilize technically sound portals with frictionless chains. Dramatically customize…"/>
          <p:cNvSpPr txBox="1"/>
          <p:nvPr/>
        </p:nvSpPr>
        <p:spPr>
          <a:xfrm>
            <a:off x="10120396" y="5174634"/>
            <a:ext cx="1307939" cy="4154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Synergistically utilize technically sound portals with frictionless </a:t>
            </a:r>
            <a:r>
              <a:rPr sz="600" kern="0" dirty="0" err="1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chains</a:t>
            </a:r>
            <a:r>
              <a:rPr lang="en-US" altLang="zh-CN" sz="600" kern="0" dirty="0" err="1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Synergistically</a:t>
            </a:r>
            <a:endParaRPr lang="en-US" altLang="zh-CN" sz="600" kern="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 rot="5400000">
            <a:off x="1868741" y="1295900"/>
            <a:ext cx="101370" cy="1330760"/>
            <a:chOff x="508216" y="2820579"/>
            <a:chExt cx="196770" cy="2583143"/>
          </a:xfrm>
          <a:solidFill>
            <a:schemeClr val="bg1"/>
          </a:solidFill>
        </p:grpSpPr>
        <p:sp>
          <p:nvSpPr>
            <p:cNvPr id="50" name="椭圆 49"/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/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 animBg="1"/>
      <p:bldP spid="3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285000" y="346709"/>
            <a:ext cx="8078469" cy="1033780"/>
            <a:chOff x="1052776" y="617685"/>
            <a:chExt cx="6006299" cy="1033663"/>
          </a:xfrm>
        </p:grpSpPr>
        <p:sp>
          <p:nvSpPr>
            <p:cNvPr id="49" name="Google Shape;1092;p45"/>
            <p:cNvSpPr/>
            <p:nvPr/>
          </p:nvSpPr>
          <p:spPr>
            <a:xfrm>
              <a:off x="1052776" y="617685"/>
              <a:ext cx="6006299" cy="697151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778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Google Shape;1095;p45"/>
            <p:cNvSpPr/>
            <p:nvPr/>
          </p:nvSpPr>
          <p:spPr>
            <a:xfrm>
              <a:off x="1115096" y="698067"/>
              <a:ext cx="443792" cy="535244"/>
            </a:xfrm>
            <a:custGeom>
              <a:avLst/>
              <a:gdLst/>
              <a:ahLst/>
              <a:cxnLst/>
              <a:rect l="l" t="t" r="r" b="b"/>
              <a:pathLst>
                <a:path w="17120" h="17120" extrusionOk="0">
                  <a:moveTo>
                    <a:pt x="8560" y="1"/>
                  </a:moveTo>
                  <a:cubicBezTo>
                    <a:pt x="3812" y="1"/>
                    <a:pt x="1" y="3904"/>
                    <a:pt x="1" y="8560"/>
                  </a:cubicBezTo>
                  <a:cubicBezTo>
                    <a:pt x="1" y="13331"/>
                    <a:pt x="3812" y="17120"/>
                    <a:pt x="8560" y="17120"/>
                  </a:cubicBezTo>
                  <a:cubicBezTo>
                    <a:pt x="13330" y="17120"/>
                    <a:pt x="17119" y="13331"/>
                    <a:pt x="17119" y="8560"/>
                  </a:cubicBezTo>
                  <a:cubicBezTo>
                    <a:pt x="17119" y="3904"/>
                    <a:pt x="13330" y="1"/>
                    <a:pt x="8560" y="1"/>
                  </a:cubicBezTo>
                  <a:close/>
                </a:path>
              </a:pathLst>
            </a:cu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GB" dirty="0">
                  <a:solidFill>
                    <a:schemeClr val="lt1"/>
                  </a:solidFill>
                  <a:cs typeface="+mn-ea"/>
                  <a:sym typeface="+mn-lt"/>
                </a:rPr>
                <a:t> </a:t>
              </a:r>
              <a:endParaRPr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558501" y="698321"/>
              <a:ext cx="5325976" cy="953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5778CC"/>
                  </a:solidFill>
                  <a:cs typeface="+mn-ea"/>
                  <a:sym typeface="+mn-lt"/>
                </a:rPr>
                <a:t>保利威</a:t>
              </a:r>
              <a:r>
                <a:rPr lang="en-US" altLang="zh-CN" sz="2800" dirty="0">
                  <a:solidFill>
                    <a:srgbClr val="5778CC"/>
                  </a:solidFill>
                  <a:cs typeface="+mn-ea"/>
                  <a:sym typeface="+mn-lt"/>
                </a:rPr>
                <a:t>“</a:t>
              </a:r>
              <a:r>
                <a:rPr lang="zh-CN" altLang="en-US" sz="2800" dirty="0">
                  <a:solidFill>
                    <a:srgbClr val="5778CC"/>
                  </a:solidFill>
                  <a:cs typeface="+mn-ea"/>
                  <a:sym typeface="+mn-lt"/>
                </a:rPr>
                <a:t>直播</a:t>
              </a:r>
              <a:r>
                <a:rPr lang="en-US" altLang="zh-CN" sz="2800" dirty="0">
                  <a:solidFill>
                    <a:srgbClr val="5778CC"/>
                  </a:solidFill>
                  <a:cs typeface="+mn-ea"/>
                  <a:sym typeface="+mn-lt"/>
                </a:rPr>
                <a:t>+”</a:t>
              </a:r>
              <a:r>
                <a:rPr lang="zh-CN" altLang="en-US" sz="2800" dirty="0">
                  <a:solidFill>
                    <a:srgbClr val="5778CC"/>
                  </a:solidFill>
                  <a:cs typeface="+mn-ea"/>
                  <a:sym typeface="+mn-lt"/>
                </a:rPr>
                <a:t>软件设计大赛</a:t>
              </a:r>
              <a:endParaRPr lang="zh-CN" altLang="en-US" sz="2800" dirty="0">
                <a:solidFill>
                  <a:srgbClr val="5778CC"/>
                </a:solidFill>
                <a:cs typeface="+mn-ea"/>
                <a:sym typeface="+mn-lt"/>
              </a:endParaRPr>
            </a:p>
            <a:p>
              <a:pPr algn="dist"/>
              <a:endParaRPr lang="zh-CN" altLang="en-US" sz="2800" dirty="0">
                <a:solidFill>
                  <a:srgbClr val="5778C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íṥļïdè"/>
          <p:cNvSpPr/>
          <p:nvPr/>
        </p:nvSpPr>
        <p:spPr>
          <a:xfrm>
            <a:off x="334532" y="1499574"/>
            <a:ext cx="630919" cy="630917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0" name="ïṥḻíḓé"/>
          <p:cNvSpPr/>
          <p:nvPr/>
        </p:nvSpPr>
        <p:spPr>
          <a:xfrm rot="16370209" flipH="1">
            <a:off x="10780810" y="-183592"/>
            <a:ext cx="1223078" cy="1636736"/>
          </a:xfrm>
          <a:custGeom>
            <a:avLst/>
            <a:gdLst>
              <a:gd name="connsiteX0" fmla="*/ 0 w 1223078"/>
              <a:gd name="connsiteY0" fmla="*/ 0 h 1636736"/>
              <a:gd name="connsiteX1" fmla="*/ 1223078 w 1223078"/>
              <a:gd name="connsiteY1" fmla="*/ 1223078 h 1636736"/>
              <a:gd name="connsiteX2" fmla="*/ 1168091 w 1223078"/>
              <a:gd name="connsiteY2" fmla="*/ 1586784 h 1636736"/>
              <a:gd name="connsiteX3" fmla="*/ 1149808 w 1223078"/>
              <a:gd name="connsiteY3" fmla="*/ 1636736 h 1636736"/>
              <a:gd name="connsiteX4" fmla="*/ 423506 w 1223078"/>
              <a:gd name="connsiteY4" fmla="*/ 1636736 h 1636736"/>
              <a:gd name="connsiteX5" fmla="*/ 491419 w 1223078"/>
              <a:gd name="connsiteY5" fmla="*/ 1554425 h 1636736"/>
              <a:gd name="connsiteX6" fmla="*/ 592631 w 1223078"/>
              <a:gd name="connsiteY6" fmla="*/ 1223079 h 1636736"/>
              <a:gd name="connsiteX7" fmla="*/ 1 w 1223078"/>
              <a:gd name="connsiteY7" fmla="*/ 630449 h 1636736"/>
              <a:gd name="connsiteX8" fmla="*/ 0 w 1223078"/>
              <a:gd name="connsiteY8" fmla="*/ 630449 h 163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3078" h="1636736">
                <a:moveTo>
                  <a:pt x="0" y="0"/>
                </a:moveTo>
                <a:cubicBezTo>
                  <a:pt x="675487" y="0"/>
                  <a:pt x="1223078" y="547591"/>
                  <a:pt x="1223078" y="1223078"/>
                </a:cubicBezTo>
                <a:cubicBezTo>
                  <a:pt x="1223078" y="1349732"/>
                  <a:pt x="1203827" y="1471890"/>
                  <a:pt x="1168091" y="1586784"/>
                </a:cubicBezTo>
                <a:lnTo>
                  <a:pt x="1149808" y="1636736"/>
                </a:lnTo>
                <a:lnTo>
                  <a:pt x="423506" y="1636736"/>
                </a:lnTo>
                <a:lnTo>
                  <a:pt x="491419" y="1554425"/>
                </a:lnTo>
                <a:cubicBezTo>
                  <a:pt x="555319" y="1459840"/>
                  <a:pt x="592631" y="1345817"/>
                  <a:pt x="592631" y="1223079"/>
                </a:cubicBezTo>
                <a:cubicBezTo>
                  <a:pt x="592631" y="895778"/>
                  <a:pt x="327302" y="630449"/>
                  <a:pt x="1" y="630449"/>
                </a:cubicBezTo>
                <a:lnTo>
                  <a:pt x="0" y="630449"/>
                </a:ln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íṥļïdè"/>
          <p:cNvSpPr/>
          <p:nvPr/>
        </p:nvSpPr>
        <p:spPr>
          <a:xfrm>
            <a:off x="10432743" y="1222453"/>
            <a:ext cx="401666" cy="401665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380" y="2249805"/>
            <a:ext cx="4998720" cy="3333115"/>
          </a:xfrm>
          <a:prstGeom prst="round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105" y="2642870"/>
            <a:ext cx="5256530" cy="350456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: Shape 3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166769 w 12192000"/>
              <a:gd name="connsiteY3" fmla="*/ 6858000 h 6858000"/>
              <a:gd name="connsiteX4" fmla="*/ 6168767 w 12192000"/>
              <a:gd name="connsiteY4" fmla="*/ 6842274 h 6858000"/>
              <a:gd name="connsiteX5" fmla="*/ 6189794 w 12192000"/>
              <a:gd name="connsiteY5" fmla="*/ 6425865 h 6858000"/>
              <a:gd name="connsiteX6" fmla="*/ 2117105 w 12192000"/>
              <a:gd name="connsiteY6" fmla="*/ 2353176 h 6858000"/>
              <a:gd name="connsiteX7" fmla="*/ 5268 w 12192000"/>
              <a:gd name="connsiteY7" fmla="*/ 2942793 h 6858000"/>
              <a:gd name="connsiteX8" fmla="*/ 0 w 12192000"/>
              <a:gd name="connsiteY8" fmla="*/ 29461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166769" y="6858000"/>
                </a:lnTo>
                <a:lnTo>
                  <a:pt x="6168767" y="6842274"/>
                </a:lnTo>
                <a:cubicBezTo>
                  <a:pt x="6182672" y="6705362"/>
                  <a:pt x="6189794" y="6566446"/>
                  <a:pt x="6189794" y="6425865"/>
                </a:cubicBezTo>
                <a:cubicBezTo>
                  <a:pt x="6189794" y="4176581"/>
                  <a:pt x="4366389" y="2353176"/>
                  <a:pt x="2117105" y="2353176"/>
                </a:cubicBezTo>
                <a:cubicBezTo>
                  <a:pt x="1343914" y="2353176"/>
                  <a:pt x="621046" y="2568637"/>
                  <a:pt x="5268" y="2942793"/>
                </a:cubicBezTo>
                <a:lnTo>
                  <a:pt x="0" y="2946170"/>
                </a:lnTo>
                <a:close/>
              </a:path>
            </a:pathLst>
          </a:custGeom>
          <a:gradFill flip="none" rotWithShape="1">
            <a:gsLst>
              <a:gs pos="0">
                <a:srgbClr val="455473">
                  <a:alpha val="88000"/>
                </a:srgbClr>
              </a:gs>
              <a:gs pos="93000">
                <a:srgbClr val="221F26">
                  <a:alpha val="86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: Shape 71"/>
          <p:cNvSpPr/>
          <p:nvPr/>
        </p:nvSpPr>
        <p:spPr>
          <a:xfrm>
            <a:off x="10868978" y="0"/>
            <a:ext cx="1323022" cy="1054720"/>
          </a:xfrm>
          <a:custGeom>
            <a:avLst/>
            <a:gdLst>
              <a:gd name="connsiteX0" fmla="*/ 53512 w 1323022"/>
              <a:gd name="connsiteY0" fmla="*/ 0 h 1054720"/>
              <a:gd name="connsiteX1" fmla="*/ 1323022 w 1323022"/>
              <a:gd name="connsiteY1" fmla="*/ 0 h 1054720"/>
              <a:gd name="connsiteX2" fmla="*/ 1323022 w 1323022"/>
              <a:gd name="connsiteY2" fmla="*/ 829548 h 1054720"/>
              <a:gd name="connsiteX3" fmla="*/ 1210870 w 1323022"/>
              <a:gd name="connsiteY3" fmla="*/ 922082 h 1054720"/>
              <a:gd name="connsiteX4" fmla="*/ 776642 w 1323022"/>
              <a:gd name="connsiteY4" fmla="*/ 1054720 h 1054720"/>
              <a:gd name="connsiteX5" fmla="*/ 0 w 1323022"/>
              <a:gd name="connsiteY5" fmla="*/ 278078 h 1054720"/>
              <a:gd name="connsiteX6" fmla="*/ 15779 w 1323022"/>
              <a:gd name="connsiteY6" fmla="*/ 121557 h 10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022" h="1054720">
                <a:moveTo>
                  <a:pt x="53512" y="0"/>
                </a:moveTo>
                <a:lnTo>
                  <a:pt x="1323022" y="0"/>
                </a:lnTo>
                <a:lnTo>
                  <a:pt x="1323022" y="829548"/>
                </a:lnTo>
                <a:lnTo>
                  <a:pt x="1210870" y="922082"/>
                </a:lnTo>
                <a:cubicBezTo>
                  <a:pt x="1086917" y="1005823"/>
                  <a:pt x="937490" y="1054720"/>
                  <a:pt x="776642" y="1054720"/>
                </a:cubicBezTo>
                <a:cubicBezTo>
                  <a:pt x="347714" y="1054720"/>
                  <a:pt x="0" y="707006"/>
                  <a:pt x="0" y="278078"/>
                </a:cubicBezTo>
                <a:cubicBezTo>
                  <a:pt x="0" y="224462"/>
                  <a:pt x="5433" y="172115"/>
                  <a:pt x="15779" y="121557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5" name="Freeform: Shape 10"/>
          <p:cNvSpPr/>
          <p:nvPr/>
        </p:nvSpPr>
        <p:spPr>
          <a:xfrm>
            <a:off x="0" y="2353176"/>
            <a:ext cx="6189794" cy="4504824"/>
          </a:xfrm>
          <a:custGeom>
            <a:avLst/>
            <a:gdLst>
              <a:gd name="connsiteX0" fmla="*/ 2117105 w 6189794"/>
              <a:gd name="connsiteY0" fmla="*/ 0 h 4504824"/>
              <a:gd name="connsiteX1" fmla="*/ 6189794 w 6189794"/>
              <a:gd name="connsiteY1" fmla="*/ 4072689 h 4504824"/>
              <a:gd name="connsiteX2" fmla="*/ 6168767 w 6189794"/>
              <a:gd name="connsiteY2" fmla="*/ 4489098 h 4504824"/>
              <a:gd name="connsiteX3" fmla="*/ 6166769 w 6189794"/>
              <a:gd name="connsiteY3" fmla="*/ 4504824 h 4504824"/>
              <a:gd name="connsiteX4" fmla="*/ 0 w 6189794"/>
              <a:gd name="connsiteY4" fmla="*/ 4504824 h 4504824"/>
              <a:gd name="connsiteX5" fmla="*/ 0 w 6189794"/>
              <a:gd name="connsiteY5" fmla="*/ 592994 h 4504824"/>
              <a:gd name="connsiteX6" fmla="*/ 5268 w 6189794"/>
              <a:gd name="connsiteY6" fmla="*/ 589617 h 4504824"/>
              <a:gd name="connsiteX7" fmla="*/ 2117105 w 6189794"/>
              <a:gd name="connsiteY7" fmla="*/ 0 h 450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9794" h="4504824">
                <a:moveTo>
                  <a:pt x="2117105" y="0"/>
                </a:moveTo>
                <a:cubicBezTo>
                  <a:pt x="4366389" y="0"/>
                  <a:pt x="6189794" y="1823405"/>
                  <a:pt x="6189794" y="4072689"/>
                </a:cubicBezTo>
                <a:cubicBezTo>
                  <a:pt x="6189794" y="4213270"/>
                  <a:pt x="6182672" y="4352186"/>
                  <a:pt x="6168767" y="4489098"/>
                </a:cubicBezTo>
                <a:lnTo>
                  <a:pt x="6166769" y="4504824"/>
                </a:lnTo>
                <a:lnTo>
                  <a:pt x="0" y="4504824"/>
                </a:lnTo>
                <a:lnTo>
                  <a:pt x="0" y="592994"/>
                </a:lnTo>
                <a:lnTo>
                  <a:pt x="5268" y="589617"/>
                </a:lnTo>
                <a:cubicBezTo>
                  <a:pt x="621046" y="215461"/>
                  <a:pt x="1343914" y="0"/>
                  <a:pt x="2117105" y="0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8" name="Partial Circle 13"/>
          <p:cNvSpPr/>
          <p:nvPr/>
        </p:nvSpPr>
        <p:spPr>
          <a:xfrm>
            <a:off x="-21085" y="2959156"/>
            <a:ext cx="944745" cy="469844"/>
          </a:xfrm>
          <a:custGeom>
            <a:avLst/>
            <a:gdLst>
              <a:gd name="connsiteX0" fmla="*/ 1497945 w 7040196"/>
              <a:gd name="connsiteY0" fmla="*/ 638781 h 7040196"/>
              <a:gd name="connsiteX1" fmla="*/ 2442690 w 7040196"/>
              <a:gd name="connsiteY1" fmla="*/ 168937 h 7040196"/>
              <a:gd name="connsiteX2" fmla="*/ 3520098 w 7040196"/>
              <a:gd name="connsiteY2" fmla="*/ 3520098 h 7040196"/>
              <a:gd name="connsiteX3" fmla="*/ 1497945 w 7040196"/>
              <a:gd name="connsiteY3" fmla="*/ 638781 h 7040196"/>
              <a:gd name="connsiteX0-1" fmla="*/ 2022153 w 2113593"/>
              <a:gd name="connsiteY0-2" fmla="*/ 3351161 h 3442601"/>
              <a:gd name="connsiteX1-3" fmla="*/ 0 w 2113593"/>
              <a:gd name="connsiteY1-4" fmla="*/ 469844 h 3442601"/>
              <a:gd name="connsiteX2-5" fmla="*/ 944745 w 2113593"/>
              <a:gd name="connsiteY2-6" fmla="*/ 0 h 3442601"/>
              <a:gd name="connsiteX3-7" fmla="*/ 2113593 w 2113593"/>
              <a:gd name="connsiteY3-8" fmla="*/ 3442601 h 3442601"/>
              <a:gd name="connsiteX0-9" fmla="*/ 2022153 w 2022153"/>
              <a:gd name="connsiteY0-10" fmla="*/ 3351161 h 3351161"/>
              <a:gd name="connsiteX1-11" fmla="*/ 0 w 2022153"/>
              <a:gd name="connsiteY1-12" fmla="*/ 469844 h 3351161"/>
              <a:gd name="connsiteX2-13" fmla="*/ 944745 w 2022153"/>
              <a:gd name="connsiteY2-14" fmla="*/ 0 h 3351161"/>
              <a:gd name="connsiteX0-15" fmla="*/ 0 w 944745"/>
              <a:gd name="connsiteY0-16" fmla="*/ 469844 h 469844"/>
              <a:gd name="connsiteX1-17" fmla="*/ 944745 w 944745"/>
              <a:gd name="connsiteY1-18" fmla="*/ 0 h 4698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944745" h="469844">
                <a:moveTo>
                  <a:pt x="0" y="469844"/>
                </a:moveTo>
                <a:cubicBezTo>
                  <a:pt x="289521" y="266654"/>
                  <a:pt x="608013" y="108260"/>
                  <a:pt x="944745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Partial Circle 15"/>
          <p:cNvSpPr/>
          <p:nvPr/>
        </p:nvSpPr>
        <p:spPr>
          <a:xfrm>
            <a:off x="-29142" y="1659903"/>
            <a:ext cx="6952509" cy="5199680"/>
          </a:xfrm>
          <a:custGeom>
            <a:avLst/>
            <a:gdLst>
              <a:gd name="connsiteX0" fmla="*/ 2599758 w 9552214"/>
              <a:gd name="connsiteY0" fmla="*/ 524671 h 9552210"/>
              <a:gd name="connsiteX1" fmla="*/ 7446165 w 9552214"/>
              <a:gd name="connsiteY1" fmla="*/ 816058 h 9552210"/>
              <a:gd name="connsiteX2" fmla="*/ 9533395 w 9552214"/>
              <a:gd name="connsiteY2" fmla="*/ 5199669 h 9552210"/>
              <a:gd name="connsiteX3" fmla="*/ 4776107 w 9552214"/>
              <a:gd name="connsiteY3" fmla="*/ 4776105 h 9552210"/>
              <a:gd name="connsiteX4" fmla="*/ 2599758 w 9552214"/>
              <a:gd name="connsiteY4" fmla="*/ 524671 h 9552210"/>
              <a:gd name="connsiteX0-1" fmla="*/ 2176349 w 6952509"/>
              <a:gd name="connsiteY0-2" fmla="*/ 4776116 h 5199680"/>
              <a:gd name="connsiteX1-3" fmla="*/ 0 w 6952509"/>
              <a:gd name="connsiteY1-4" fmla="*/ 524682 h 5199680"/>
              <a:gd name="connsiteX2-5" fmla="*/ 4846407 w 6952509"/>
              <a:gd name="connsiteY2-6" fmla="*/ 816069 h 5199680"/>
              <a:gd name="connsiteX3-7" fmla="*/ 6933637 w 6952509"/>
              <a:gd name="connsiteY3-8" fmla="*/ 5199680 h 5199680"/>
              <a:gd name="connsiteX4-9" fmla="*/ 2267789 w 6952509"/>
              <a:gd name="connsiteY4-10" fmla="*/ 4867556 h 5199680"/>
              <a:gd name="connsiteX0-11" fmla="*/ 2176349 w 6952509"/>
              <a:gd name="connsiteY0-12" fmla="*/ 4776116 h 5199680"/>
              <a:gd name="connsiteX1-13" fmla="*/ 0 w 6952509"/>
              <a:gd name="connsiteY1-14" fmla="*/ 524682 h 5199680"/>
              <a:gd name="connsiteX2-15" fmla="*/ 4846407 w 6952509"/>
              <a:gd name="connsiteY2-16" fmla="*/ 816069 h 5199680"/>
              <a:gd name="connsiteX3-17" fmla="*/ 6933637 w 6952509"/>
              <a:gd name="connsiteY3-18" fmla="*/ 5199680 h 5199680"/>
              <a:gd name="connsiteX0-19" fmla="*/ 0 w 6952509"/>
              <a:gd name="connsiteY0-20" fmla="*/ 524682 h 5199680"/>
              <a:gd name="connsiteX1-21" fmla="*/ 4846407 w 6952509"/>
              <a:gd name="connsiteY1-22" fmla="*/ 816069 h 5199680"/>
              <a:gd name="connsiteX2-23" fmla="*/ 6933637 w 6952509"/>
              <a:gd name="connsiteY2-24" fmla="*/ 5199680 h 51996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952509" h="5199680">
                <a:moveTo>
                  <a:pt x="0" y="524682"/>
                </a:moveTo>
                <a:cubicBezTo>
                  <a:pt x="1548039" y="-267773"/>
                  <a:pt x="3404468" y="-156157"/>
                  <a:pt x="4846407" y="816069"/>
                </a:cubicBezTo>
                <a:cubicBezTo>
                  <a:pt x="6288347" y="1788295"/>
                  <a:pt x="7087866" y="3467449"/>
                  <a:pt x="6933637" y="5199680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Oval 17"/>
          <p:cNvSpPr/>
          <p:nvPr/>
        </p:nvSpPr>
        <p:spPr>
          <a:xfrm>
            <a:off x="847725" y="2882956"/>
            <a:ext cx="152400" cy="15240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8"/>
          <p:cNvSpPr/>
          <p:nvPr/>
        </p:nvSpPr>
        <p:spPr>
          <a:xfrm>
            <a:off x="7459178" y="5562237"/>
            <a:ext cx="167114" cy="16711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Straight Connector 20"/>
          <p:cNvCxnSpPr/>
          <p:nvPr/>
        </p:nvCxnSpPr>
        <p:spPr>
          <a:xfrm flipV="1">
            <a:off x="5510423" y="3429001"/>
            <a:ext cx="1165734" cy="775824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4"/>
          <p:cNvCxnSpPr/>
          <p:nvPr/>
        </p:nvCxnSpPr>
        <p:spPr>
          <a:xfrm flipV="1">
            <a:off x="1733550" y="6315562"/>
            <a:ext cx="772929" cy="53656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tial Circle 27"/>
          <p:cNvSpPr/>
          <p:nvPr/>
        </p:nvSpPr>
        <p:spPr>
          <a:xfrm>
            <a:off x="6685112" y="3410988"/>
            <a:ext cx="857453" cy="2229094"/>
          </a:xfrm>
          <a:custGeom>
            <a:avLst/>
            <a:gdLst>
              <a:gd name="connsiteX0" fmla="*/ 9991656 w 10907502"/>
              <a:gd name="connsiteY0" fmla="*/ 2428718 h 10907498"/>
              <a:gd name="connsiteX1" fmla="*/ 10849109 w 10907502"/>
              <a:gd name="connsiteY1" fmla="*/ 4657812 h 10907498"/>
              <a:gd name="connsiteX2" fmla="*/ 5453751 w 10907502"/>
              <a:gd name="connsiteY2" fmla="*/ 5453749 h 10907498"/>
              <a:gd name="connsiteX3" fmla="*/ 9991656 w 10907502"/>
              <a:gd name="connsiteY3" fmla="*/ 2428718 h 10907498"/>
              <a:gd name="connsiteX0-1" fmla="*/ 0 w 5395358"/>
              <a:gd name="connsiteY0-2" fmla="*/ 3025031 h 3116471"/>
              <a:gd name="connsiteX1-3" fmla="*/ 4537905 w 5395358"/>
              <a:gd name="connsiteY1-4" fmla="*/ 0 h 3116471"/>
              <a:gd name="connsiteX2-5" fmla="*/ 5395358 w 5395358"/>
              <a:gd name="connsiteY2-6" fmla="*/ 2229094 h 3116471"/>
              <a:gd name="connsiteX3-7" fmla="*/ 91440 w 5395358"/>
              <a:gd name="connsiteY3-8" fmla="*/ 3116471 h 3116471"/>
              <a:gd name="connsiteX0-9" fmla="*/ 0 w 5395358"/>
              <a:gd name="connsiteY0-10" fmla="*/ 3025031 h 3025031"/>
              <a:gd name="connsiteX1-11" fmla="*/ 4537905 w 5395358"/>
              <a:gd name="connsiteY1-12" fmla="*/ 0 h 3025031"/>
              <a:gd name="connsiteX2-13" fmla="*/ 5395358 w 5395358"/>
              <a:gd name="connsiteY2-14" fmla="*/ 2229094 h 3025031"/>
              <a:gd name="connsiteX0-15" fmla="*/ 0 w 857453"/>
              <a:gd name="connsiteY0-16" fmla="*/ 0 h 2229094"/>
              <a:gd name="connsiteX1-17" fmla="*/ 857453 w 857453"/>
              <a:gd name="connsiteY1-18" fmla="*/ 2229094 h 22290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57453" h="2229094">
                <a:moveTo>
                  <a:pt x="0" y="0"/>
                </a:moveTo>
                <a:cubicBezTo>
                  <a:pt x="447001" y="670553"/>
                  <a:pt x="739839" y="1431837"/>
                  <a:pt x="857453" y="222909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Partial Circle 33"/>
          <p:cNvSpPr/>
          <p:nvPr/>
        </p:nvSpPr>
        <p:spPr>
          <a:xfrm>
            <a:off x="7542905" y="5642386"/>
            <a:ext cx="58054" cy="1227038"/>
          </a:xfrm>
          <a:custGeom>
            <a:avLst/>
            <a:gdLst>
              <a:gd name="connsiteX0" fmla="*/ 10849448 w 10907502"/>
              <a:gd name="connsiteY0" fmla="*/ 4660115 h 10907498"/>
              <a:gd name="connsiteX1" fmla="*/ 10890254 w 10907502"/>
              <a:gd name="connsiteY1" fmla="*/ 5887153 h 10907498"/>
              <a:gd name="connsiteX2" fmla="*/ 5453751 w 10907502"/>
              <a:gd name="connsiteY2" fmla="*/ 5453749 h 10907498"/>
              <a:gd name="connsiteX3" fmla="*/ 10849448 w 10907502"/>
              <a:gd name="connsiteY3" fmla="*/ 4660115 h 10907498"/>
              <a:gd name="connsiteX0-1" fmla="*/ 0 w 5453751"/>
              <a:gd name="connsiteY0-2" fmla="*/ 793634 h 1227038"/>
              <a:gd name="connsiteX1-3" fmla="*/ 5395697 w 5453751"/>
              <a:gd name="connsiteY1-4" fmla="*/ 0 h 1227038"/>
              <a:gd name="connsiteX2-5" fmla="*/ 5436503 w 5453751"/>
              <a:gd name="connsiteY2-6" fmla="*/ 1227038 h 1227038"/>
              <a:gd name="connsiteX3-7" fmla="*/ 91440 w 5453751"/>
              <a:gd name="connsiteY3-8" fmla="*/ 885074 h 1227038"/>
              <a:gd name="connsiteX0-9" fmla="*/ 0 w 5453751"/>
              <a:gd name="connsiteY0-10" fmla="*/ 793634 h 1227038"/>
              <a:gd name="connsiteX1-11" fmla="*/ 5395697 w 5453751"/>
              <a:gd name="connsiteY1-12" fmla="*/ 0 h 1227038"/>
              <a:gd name="connsiteX2-13" fmla="*/ 5436503 w 5453751"/>
              <a:gd name="connsiteY2-14" fmla="*/ 1227038 h 1227038"/>
              <a:gd name="connsiteX0-15" fmla="*/ 0 w 58054"/>
              <a:gd name="connsiteY0-16" fmla="*/ 0 h 1227038"/>
              <a:gd name="connsiteX1-17" fmla="*/ 40806 w 58054"/>
              <a:gd name="connsiteY1-18" fmla="*/ 1227038 h 12270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8054" h="1227038">
                <a:moveTo>
                  <a:pt x="0" y="0"/>
                </a:moveTo>
                <a:cubicBezTo>
                  <a:pt x="59743" y="406173"/>
                  <a:pt x="73431" y="817793"/>
                  <a:pt x="40806" y="1227038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Straight Connector 46"/>
          <p:cNvCxnSpPr/>
          <p:nvPr/>
        </p:nvCxnSpPr>
        <p:spPr>
          <a:xfrm flipV="1">
            <a:off x="4122057" y="-11424"/>
            <a:ext cx="1357490" cy="903442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tial Circle 62"/>
          <p:cNvSpPr/>
          <p:nvPr/>
        </p:nvSpPr>
        <p:spPr>
          <a:xfrm>
            <a:off x="10398299" y="-79090"/>
            <a:ext cx="53332" cy="578531"/>
          </a:xfrm>
          <a:custGeom>
            <a:avLst/>
            <a:gdLst>
              <a:gd name="connsiteX0" fmla="*/ 15833 w 2669677"/>
              <a:gd name="connsiteY0" fmla="*/ 1539823 h 2669676"/>
              <a:gd name="connsiteX1" fmla="*/ 53332 w 2669677"/>
              <a:gd name="connsiteY1" fmla="*/ 961292 h 2669676"/>
              <a:gd name="connsiteX2" fmla="*/ 1334839 w 2669677"/>
              <a:gd name="connsiteY2" fmla="*/ 1334838 h 2669676"/>
              <a:gd name="connsiteX3" fmla="*/ 15833 w 2669677"/>
              <a:gd name="connsiteY3" fmla="*/ 1539823 h 2669676"/>
              <a:gd name="connsiteX0-1" fmla="*/ 1334839 w 1426279"/>
              <a:gd name="connsiteY0-2" fmla="*/ 373546 h 578531"/>
              <a:gd name="connsiteX1-3" fmla="*/ 15833 w 1426279"/>
              <a:gd name="connsiteY1-4" fmla="*/ 578531 h 578531"/>
              <a:gd name="connsiteX2-5" fmla="*/ 53332 w 1426279"/>
              <a:gd name="connsiteY2-6" fmla="*/ 0 h 578531"/>
              <a:gd name="connsiteX3-7" fmla="*/ 1426279 w 1426279"/>
              <a:gd name="connsiteY3-8" fmla="*/ 464986 h 578531"/>
              <a:gd name="connsiteX0-9" fmla="*/ 1334839 w 1334839"/>
              <a:gd name="connsiteY0-10" fmla="*/ 373546 h 578531"/>
              <a:gd name="connsiteX1-11" fmla="*/ 15833 w 1334839"/>
              <a:gd name="connsiteY1-12" fmla="*/ 578531 h 578531"/>
              <a:gd name="connsiteX2-13" fmla="*/ 53332 w 1334839"/>
              <a:gd name="connsiteY2-14" fmla="*/ 0 h 578531"/>
              <a:gd name="connsiteX0-15" fmla="*/ 15833 w 53332"/>
              <a:gd name="connsiteY0-16" fmla="*/ 578531 h 578531"/>
              <a:gd name="connsiteX1-17" fmla="*/ 53332 w 53332"/>
              <a:gd name="connsiteY1-18" fmla="*/ 0 h 5785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3332" h="578531">
                <a:moveTo>
                  <a:pt x="15833" y="578531"/>
                </a:moveTo>
                <a:cubicBezTo>
                  <a:pt x="-14202" y="385269"/>
                  <a:pt x="-1400" y="187768"/>
                  <a:pt x="53332" y="0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222" y="3916896"/>
            <a:ext cx="5158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u="sng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招新倾向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76991" y="2389036"/>
            <a:ext cx="1820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0" u="sng">
                <a:solidFill>
                  <a:schemeClr val="bg1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en-US" altLang="zh-CN" dirty="0">
              <a:sym typeface="+mn-lt"/>
            </a:endParaRPr>
          </a:p>
        </p:txBody>
      </p:sp>
      <p:sp>
        <p:nvSpPr>
          <p:cNvPr id="32" name="Google Shape;13;p2"/>
          <p:cNvSpPr/>
          <p:nvPr/>
        </p:nvSpPr>
        <p:spPr>
          <a:xfrm rot="12770">
            <a:off x="9403915" y="254530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33" name="Google Shape;14;p2"/>
          <p:cNvSpPr/>
          <p:nvPr/>
        </p:nvSpPr>
        <p:spPr>
          <a:xfrm rot="12770">
            <a:off x="9826654" y="2226502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544825" y="533477"/>
            <a:ext cx="3086420" cy="697333"/>
            <a:chOff x="983461" y="615781"/>
            <a:chExt cx="3086420" cy="697333"/>
          </a:xfrm>
        </p:grpSpPr>
        <p:sp>
          <p:nvSpPr>
            <p:cNvPr id="21" name="Google Shape;1092;p45"/>
            <p:cNvSpPr/>
            <p:nvPr/>
          </p:nvSpPr>
          <p:spPr>
            <a:xfrm>
              <a:off x="983461" y="615781"/>
              <a:ext cx="3086420" cy="697333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778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Google Shape;1095;p45"/>
            <p:cNvSpPr/>
            <p:nvPr/>
          </p:nvSpPr>
          <p:spPr>
            <a:xfrm>
              <a:off x="1115096" y="698067"/>
              <a:ext cx="535035" cy="535035"/>
            </a:xfrm>
            <a:custGeom>
              <a:avLst/>
              <a:gdLst/>
              <a:ahLst/>
              <a:cxnLst/>
              <a:rect l="l" t="t" r="r" b="b"/>
              <a:pathLst>
                <a:path w="17120" h="17120" extrusionOk="0">
                  <a:moveTo>
                    <a:pt x="8560" y="1"/>
                  </a:moveTo>
                  <a:cubicBezTo>
                    <a:pt x="3812" y="1"/>
                    <a:pt x="1" y="3904"/>
                    <a:pt x="1" y="8560"/>
                  </a:cubicBezTo>
                  <a:cubicBezTo>
                    <a:pt x="1" y="13331"/>
                    <a:pt x="3812" y="17120"/>
                    <a:pt x="8560" y="17120"/>
                  </a:cubicBezTo>
                  <a:cubicBezTo>
                    <a:pt x="13330" y="17120"/>
                    <a:pt x="17119" y="13331"/>
                    <a:pt x="17119" y="8560"/>
                  </a:cubicBezTo>
                  <a:cubicBezTo>
                    <a:pt x="17119" y="3904"/>
                    <a:pt x="13330" y="1"/>
                    <a:pt x="8560" y="1"/>
                  </a:cubicBezTo>
                  <a:close/>
                </a:path>
              </a:pathLst>
            </a:cu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GB" dirty="0">
                  <a:solidFill>
                    <a:schemeClr val="lt1"/>
                  </a:solidFill>
                  <a:cs typeface="+mn-ea"/>
                  <a:sym typeface="+mn-lt"/>
                </a:rPr>
                <a:t> </a:t>
              </a:r>
              <a:endParaRPr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74994" y="641129"/>
              <a:ext cx="2172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rgbClr val="5778CC"/>
                  </a:solidFill>
                  <a:cs typeface="+mn-ea"/>
                  <a:sym typeface="+mn-lt"/>
                </a:rPr>
                <a:t>招生倾向</a:t>
              </a:r>
              <a:endParaRPr lang="zh-CN" altLang="en-US" sz="3600" dirty="0">
                <a:solidFill>
                  <a:srgbClr val="5778C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ïṥḻíḓé"/>
          <p:cNvSpPr/>
          <p:nvPr/>
        </p:nvSpPr>
        <p:spPr>
          <a:xfrm rot="16370209" flipH="1">
            <a:off x="10780810" y="-183592"/>
            <a:ext cx="1223078" cy="1636736"/>
          </a:xfrm>
          <a:custGeom>
            <a:avLst/>
            <a:gdLst>
              <a:gd name="connsiteX0" fmla="*/ 0 w 1223078"/>
              <a:gd name="connsiteY0" fmla="*/ 0 h 1636736"/>
              <a:gd name="connsiteX1" fmla="*/ 1223078 w 1223078"/>
              <a:gd name="connsiteY1" fmla="*/ 1223078 h 1636736"/>
              <a:gd name="connsiteX2" fmla="*/ 1168091 w 1223078"/>
              <a:gd name="connsiteY2" fmla="*/ 1586784 h 1636736"/>
              <a:gd name="connsiteX3" fmla="*/ 1149808 w 1223078"/>
              <a:gd name="connsiteY3" fmla="*/ 1636736 h 1636736"/>
              <a:gd name="connsiteX4" fmla="*/ 423506 w 1223078"/>
              <a:gd name="connsiteY4" fmla="*/ 1636736 h 1636736"/>
              <a:gd name="connsiteX5" fmla="*/ 491419 w 1223078"/>
              <a:gd name="connsiteY5" fmla="*/ 1554425 h 1636736"/>
              <a:gd name="connsiteX6" fmla="*/ 592631 w 1223078"/>
              <a:gd name="connsiteY6" fmla="*/ 1223079 h 1636736"/>
              <a:gd name="connsiteX7" fmla="*/ 1 w 1223078"/>
              <a:gd name="connsiteY7" fmla="*/ 630449 h 1636736"/>
              <a:gd name="connsiteX8" fmla="*/ 0 w 1223078"/>
              <a:gd name="connsiteY8" fmla="*/ 630449 h 163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3078" h="1636736">
                <a:moveTo>
                  <a:pt x="0" y="0"/>
                </a:moveTo>
                <a:cubicBezTo>
                  <a:pt x="675487" y="0"/>
                  <a:pt x="1223078" y="547591"/>
                  <a:pt x="1223078" y="1223078"/>
                </a:cubicBezTo>
                <a:cubicBezTo>
                  <a:pt x="1223078" y="1349732"/>
                  <a:pt x="1203827" y="1471890"/>
                  <a:pt x="1168091" y="1586784"/>
                </a:cubicBezTo>
                <a:lnTo>
                  <a:pt x="1149808" y="1636736"/>
                </a:lnTo>
                <a:lnTo>
                  <a:pt x="423506" y="1636736"/>
                </a:lnTo>
                <a:lnTo>
                  <a:pt x="491419" y="1554425"/>
                </a:lnTo>
                <a:cubicBezTo>
                  <a:pt x="555319" y="1459840"/>
                  <a:pt x="592631" y="1345817"/>
                  <a:pt x="592631" y="1223079"/>
                </a:cubicBezTo>
                <a:cubicBezTo>
                  <a:pt x="592631" y="895778"/>
                  <a:pt x="327302" y="630449"/>
                  <a:pt x="1" y="630449"/>
                </a:cubicBezTo>
                <a:lnTo>
                  <a:pt x="0" y="630449"/>
                </a:ln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íṥļïdè"/>
          <p:cNvSpPr/>
          <p:nvPr/>
        </p:nvSpPr>
        <p:spPr>
          <a:xfrm>
            <a:off x="10432743" y="1222453"/>
            <a:ext cx="401666" cy="401665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ïṥḻíḓé"/>
          <p:cNvSpPr/>
          <p:nvPr/>
        </p:nvSpPr>
        <p:spPr>
          <a:xfrm rot="6105399" flipH="1">
            <a:off x="-210296" y="5630902"/>
            <a:ext cx="1223078" cy="1636736"/>
          </a:xfrm>
          <a:custGeom>
            <a:avLst/>
            <a:gdLst>
              <a:gd name="connsiteX0" fmla="*/ 0 w 1223078"/>
              <a:gd name="connsiteY0" fmla="*/ 0 h 1636736"/>
              <a:gd name="connsiteX1" fmla="*/ 1223078 w 1223078"/>
              <a:gd name="connsiteY1" fmla="*/ 1223078 h 1636736"/>
              <a:gd name="connsiteX2" fmla="*/ 1168091 w 1223078"/>
              <a:gd name="connsiteY2" fmla="*/ 1586784 h 1636736"/>
              <a:gd name="connsiteX3" fmla="*/ 1149808 w 1223078"/>
              <a:gd name="connsiteY3" fmla="*/ 1636736 h 1636736"/>
              <a:gd name="connsiteX4" fmla="*/ 423506 w 1223078"/>
              <a:gd name="connsiteY4" fmla="*/ 1636736 h 1636736"/>
              <a:gd name="connsiteX5" fmla="*/ 491419 w 1223078"/>
              <a:gd name="connsiteY5" fmla="*/ 1554425 h 1636736"/>
              <a:gd name="connsiteX6" fmla="*/ 592631 w 1223078"/>
              <a:gd name="connsiteY6" fmla="*/ 1223079 h 1636736"/>
              <a:gd name="connsiteX7" fmla="*/ 1 w 1223078"/>
              <a:gd name="connsiteY7" fmla="*/ 630449 h 1636736"/>
              <a:gd name="connsiteX8" fmla="*/ 0 w 1223078"/>
              <a:gd name="connsiteY8" fmla="*/ 630449 h 163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3078" h="1636736">
                <a:moveTo>
                  <a:pt x="0" y="0"/>
                </a:moveTo>
                <a:cubicBezTo>
                  <a:pt x="675487" y="0"/>
                  <a:pt x="1223078" y="547591"/>
                  <a:pt x="1223078" y="1223078"/>
                </a:cubicBezTo>
                <a:cubicBezTo>
                  <a:pt x="1223078" y="1349732"/>
                  <a:pt x="1203827" y="1471890"/>
                  <a:pt x="1168091" y="1586784"/>
                </a:cubicBezTo>
                <a:lnTo>
                  <a:pt x="1149808" y="1636736"/>
                </a:lnTo>
                <a:lnTo>
                  <a:pt x="423506" y="1636736"/>
                </a:lnTo>
                <a:lnTo>
                  <a:pt x="491419" y="1554425"/>
                </a:lnTo>
                <a:cubicBezTo>
                  <a:pt x="555319" y="1459840"/>
                  <a:pt x="592631" y="1345817"/>
                  <a:pt x="592631" y="1223079"/>
                </a:cubicBezTo>
                <a:cubicBezTo>
                  <a:pt x="592631" y="895778"/>
                  <a:pt x="327302" y="630449"/>
                  <a:pt x="1" y="630449"/>
                </a:cubicBezTo>
                <a:lnTo>
                  <a:pt x="0" y="630449"/>
                </a:ln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íṥļïdè"/>
          <p:cNvSpPr/>
          <p:nvPr/>
        </p:nvSpPr>
        <p:spPr>
          <a:xfrm>
            <a:off x="1177117" y="5987530"/>
            <a:ext cx="401666" cy="401665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86824" y="2348931"/>
            <a:ext cx="2948224" cy="781089"/>
          </a:xfrm>
          <a:prstGeom prst="rect">
            <a:avLst/>
          </a:prstGeom>
          <a:solidFill>
            <a:srgbClr val="AC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3600" dirty="0">
                <a:solidFill>
                  <a:prstClr val="white"/>
                </a:solidFill>
              </a:rPr>
              <a:t>有执行力</a:t>
            </a:r>
            <a:endParaRPr lang="zh-CN" altLang="en-US" sz="3600" dirty="0">
              <a:solidFill>
                <a:prstClr val="white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93895" y="350177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5400" dirty="0">
                <a:solidFill>
                  <a:prstClr val="black">
                    <a:lumMod val="75000"/>
                    <a:lumOff val="25000"/>
                  </a:prstClr>
                </a:solidFill>
                <a:ea typeface="造字工房力黑（非商用）常规体" pitchFamily="50" charset="-122"/>
              </a:rPr>
              <a:t>我们需要</a:t>
            </a:r>
            <a:endParaRPr lang="zh-CN" altLang="en-US" sz="5400" dirty="0">
              <a:solidFill>
                <a:prstClr val="black">
                  <a:lumMod val="75000"/>
                  <a:lumOff val="25000"/>
                </a:prstClr>
              </a:solidFill>
              <a:ea typeface="造字工房力黑（非商用）常规体" pitchFamily="50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460732" y="3932533"/>
            <a:ext cx="299829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448550" y="3932533"/>
            <a:ext cx="299829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6768563" y="2348932"/>
            <a:ext cx="2998273" cy="781089"/>
          </a:xfrm>
          <a:prstGeom prst="rect">
            <a:avLst/>
          </a:prstGeom>
          <a:solidFill>
            <a:srgbClr val="D28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3600" dirty="0">
                <a:solidFill>
                  <a:prstClr val="white"/>
                </a:solidFill>
              </a:rPr>
              <a:t>热情</a:t>
            </a:r>
            <a:endParaRPr lang="zh-CN" altLang="en-US" sz="3600" dirty="0">
              <a:solidFill>
                <a:prstClr val="white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29117" y="1784798"/>
            <a:ext cx="22577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800" dirty="0">
                <a:solidFill>
                  <a:prstClr val="white"/>
                </a:solidFill>
              </a:rPr>
              <a:t>WEAKNESS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086824" y="4530601"/>
            <a:ext cx="2948224" cy="828342"/>
          </a:xfrm>
          <a:prstGeom prst="rect">
            <a:avLst/>
          </a:prstGeom>
          <a:solidFill>
            <a:srgbClr val="534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756299" y="4621606"/>
            <a:ext cx="23812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600" dirty="0">
                <a:solidFill>
                  <a:prstClr val="white"/>
                </a:solidFill>
              </a:rPr>
              <a:t>有责任</a:t>
            </a:r>
            <a:endParaRPr lang="zh-CN" altLang="en-US" sz="3600" dirty="0">
              <a:solidFill>
                <a:prstClr val="white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829117" y="4591090"/>
            <a:ext cx="2998269" cy="769441"/>
          </a:xfrm>
          <a:prstGeom prst="rect">
            <a:avLst/>
          </a:prstGeom>
          <a:solidFill>
            <a:srgbClr val="FDD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315399" y="4652646"/>
            <a:ext cx="210099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600" dirty="0">
                <a:solidFill>
                  <a:prstClr val="white"/>
                </a:solidFill>
              </a:rPr>
              <a:t>做事认真</a:t>
            </a:r>
            <a:endParaRPr lang="zh-CN" altLang="en-US" sz="3600" dirty="0">
              <a:solidFill>
                <a:prstClr val="white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 rot="5400000" flipV="1">
            <a:off x="3689170" y="3964641"/>
            <a:ext cx="4690775" cy="0"/>
            <a:chOff x="1548927" y="2053391"/>
            <a:chExt cx="6455356" cy="0"/>
          </a:xfrm>
        </p:grpSpPr>
        <p:cxnSp>
          <p:nvCxnSpPr>
            <p:cNvPr id="49" name="直接连接符 48"/>
            <p:cNvCxnSpPr/>
            <p:nvPr/>
          </p:nvCxnSpPr>
          <p:spPr>
            <a:xfrm rot="5400000" flipV="1">
              <a:off x="2538779" y="1063539"/>
              <a:ext cx="0" cy="197970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 flipV="1">
              <a:off x="6970247" y="1019354"/>
              <a:ext cx="0" cy="206807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Synergistically utilize technically sound portals with frictionless chains. Dramatically customize…"/>
          <p:cNvSpPr txBox="1"/>
          <p:nvPr/>
        </p:nvSpPr>
        <p:spPr>
          <a:xfrm>
            <a:off x="3821870" y="6207886"/>
            <a:ext cx="8418111" cy="62324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200" b="1" kern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如果你还会吹气球！那就更好啦！！！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object, person, indoor, wearing&#10;&#10;Description automatically generated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3274652" y="3219159"/>
            <a:ext cx="5226456" cy="2551352"/>
          </a:xfrm>
          <a:custGeom>
            <a:avLst/>
            <a:gdLst>
              <a:gd name="connsiteX0" fmla="*/ 2962555 w 5226456"/>
              <a:gd name="connsiteY0" fmla="*/ 0 h 2551352"/>
              <a:gd name="connsiteX1" fmla="*/ 3576465 w 5226456"/>
              <a:gd name="connsiteY1" fmla="*/ 157527 h 2551352"/>
              <a:gd name="connsiteX2" fmla="*/ 3573286 w 5226456"/>
              <a:gd name="connsiteY2" fmla="*/ 633201 h 2551352"/>
              <a:gd name="connsiteX3" fmla="*/ 3819266 w 5226456"/>
              <a:gd name="connsiteY3" fmla="*/ 772590 h 2551352"/>
              <a:gd name="connsiteX4" fmla="*/ 4225122 w 5226456"/>
              <a:gd name="connsiteY4" fmla="*/ 523695 h 2551352"/>
              <a:gd name="connsiteX5" fmla="*/ 4677692 w 5226456"/>
              <a:gd name="connsiteY5" fmla="*/ 967212 h 2551352"/>
              <a:gd name="connsiteX6" fmla="*/ 4436943 w 5226456"/>
              <a:gd name="connsiteY6" fmla="*/ 1377532 h 2551352"/>
              <a:gd name="connsiteX7" fmla="*/ 4580705 w 5226456"/>
              <a:gd name="connsiteY7" fmla="*/ 1620814 h 2551352"/>
              <a:gd name="connsiteX8" fmla="*/ 5057214 w 5226456"/>
              <a:gd name="connsiteY8" fmla="*/ 1608171 h 2551352"/>
              <a:gd name="connsiteX9" fmla="*/ 5226456 w 5226456"/>
              <a:gd name="connsiteY9" fmla="*/ 2218547 h 2551352"/>
              <a:gd name="connsiteX10" fmla="*/ 4812520 w 5226456"/>
              <a:gd name="connsiteY10" fmla="*/ 2454187 h 2551352"/>
              <a:gd name="connsiteX11" fmla="*/ 4817835 w 5226456"/>
              <a:gd name="connsiteY11" fmla="*/ 2526335 h 2551352"/>
              <a:gd name="connsiteX12" fmla="*/ 4817656 w 5226456"/>
              <a:gd name="connsiteY12" fmla="*/ 2551352 h 2551352"/>
              <a:gd name="connsiteX13" fmla="*/ 4401752 w 5226456"/>
              <a:gd name="connsiteY13" fmla="*/ 2551352 h 2551352"/>
              <a:gd name="connsiteX14" fmla="*/ 4402028 w 5226456"/>
              <a:gd name="connsiteY14" fmla="*/ 2543335 h 2551352"/>
              <a:gd name="connsiteX15" fmla="*/ 2543380 w 5226456"/>
              <a:gd name="connsiteY15" fmla="*/ 831708 h 2551352"/>
              <a:gd name="connsiteX16" fmla="*/ 833255 w 5226456"/>
              <a:gd name="connsiteY16" fmla="*/ 2507281 h 2551352"/>
              <a:gd name="connsiteX17" fmla="*/ 832836 w 5226456"/>
              <a:gd name="connsiteY17" fmla="*/ 2551352 h 2551352"/>
              <a:gd name="connsiteX18" fmla="*/ 417867 w 5226456"/>
              <a:gd name="connsiteY18" fmla="*/ 2551352 h 2551352"/>
              <a:gd name="connsiteX19" fmla="*/ 418265 w 5226456"/>
              <a:gd name="connsiteY19" fmla="*/ 2497639 h 2551352"/>
              <a:gd name="connsiteX20" fmla="*/ 0 w 5226456"/>
              <a:gd name="connsiteY20" fmla="*/ 2270987 h 2551352"/>
              <a:gd name="connsiteX21" fmla="*/ 157527 w 5226456"/>
              <a:gd name="connsiteY21" fmla="*/ 1657079 h 2551352"/>
              <a:gd name="connsiteX22" fmla="*/ 633393 w 5226456"/>
              <a:gd name="connsiteY22" fmla="*/ 1660211 h 2551352"/>
              <a:gd name="connsiteX23" fmla="*/ 772683 w 5226456"/>
              <a:gd name="connsiteY23" fmla="*/ 1414660 h 2551352"/>
              <a:gd name="connsiteX24" fmla="*/ 523548 w 5226456"/>
              <a:gd name="connsiteY24" fmla="*/ 1008660 h 2551352"/>
              <a:gd name="connsiteX25" fmla="*/ 967256 w 5226456"/>
              <a:gd name="connsiteY25" fmla="*/ 556044 h 2551352"/>
              <a:gd name="connsiteX26" fmla="*/ 1377104 w 5226456"/>
              <a:gd name="connsiteY26" fmla="*/ 796501 h 2551352"/>
              <a:gd name="connsiteX27" fmla="*/ 1620238 w 5226456"/>
              <a:gd name="connsiteY27" fmla="*/ 652976 h 2551352"/>
              <a:gd name="connsiteX28" fmla="*/ 1607740 w 5226456"/>
              <a:gd name="connsiteY28" fmla="*/ 176232 h 2551352"/>
              <a:gd name="connsiteX29" fmla="*/ 2218163 w 5226456"/>
              <a:gd name="connsiteY29" fmla="*/ 7181 h 2551352"/>
              <a:gd name="connsiteX30" fmla="*/ 2453656 w 5226456"/>
              <a:gd name="connsiteY30" fmla="*/ 421356 h 2551352"/>
              <a:gd name="connsiteX31" fmla="*/ 2526136 w 5226456"/>
              <a:gd name="connsiteY31" fmla="*/ 416567 h 2551352"/>
              <a:gd name="connsiteX32" fmla="*/ 2735666 w 5226456"/>
              <a:gd name="connsiteY32" fmla="*/ 418121 h 255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26456" h="2551352">
                <a:moveTo>
                  <a:pt x="2962555" y="0"/>
                </a:moveTo>
                <a:cubicBezTo>
                  <a:pt x="3175864" y="28026"/>
                  <a:pt x="3381722" y="81387"/>
                  <a:pt x="3576465" y="157527"/>
                </a:cubicBezTo>
                <a:lnTo>
                  <a:pt x="3573286" y="633201"/>
                </a:lnTo>
                <a:cubicBezTo>
                  <a:pt x="3658776" y="674558"/>
                  <a:pt x="3740450" y="721097"/>
                  <a:pt x="3819266" y="772590"/>
                </a:cubicBezTo>
                <a:lnTo>
                  <a:pt x="4225122" y="523695"/>
                </a:lnTo>
                <a:cubicBezTo>
                  <a:pt x="4392944" y="652815"/>
                  <a:pt x="4544893" y="801809"/>
                  <a:pt x="4677692" y="967212"/>
                </a:cubicBezTo>
                <a:lnTo>
                  <a:pt x="4436943" y="1377532"/>
                </a:lnTo>
                <a:cubicBezTo>
                  <a:pt x="4490037" y="1455141"/>
                  <a:pt x="4537895" y="1536250"/>
                  <a:pt x="4580705" y="1620814"/>
                </a:cubicBezTo>
                <a:lnTo>
                  <a:pt x="5057214" y="1608171"/>
                </a:lnTo>
                <a:cubicBezTo>
                  <a:pt x="5136929" y="1800639"/>
                  <a:pt x="5194275" y="2005428"/>
                  <a:pt x="5226456" y="2218547"/>
                </a:cubicBezTo>
                <a:lnTo>
                  <a:pt x="4812520" y="2454187"/>
                </a:lnTo>
                <a:cubicBezTo>
                  <a:pt x="4814353" y="2478491"/>
                  <a:pt x="4816478" y="2502320"/>
                  <a:pt x="4817835" y="2526335"/>
                </a:cubicBezTo>
                <a:lnTo>
                  <a:pt x="4817656" y="2551352"/>
                </a:lnTo>
                <a:lnTo>
                  <a:pt x="4401752" y="2551352"/>
                </a:lnTo>
                <a:lnTo>
                  <a:pt x="4402028" y="2543335"/>
                </a:lnTo>
                <a:cubicBezTo>
                  <a:pt x="4361767" y="1557842"/>
                  <a:pt x="3529686" y="791454"/>
                  <a:pt x="2543380" y="831708"/>
                </a:cubicBezTo>
                <a:cubicBezTo>
                  <a:pt x="1619303" y="869494"/>
                  <a:pt x="887795" y="1603219"/>
                  <a:pt x="833255" y="2507281"/>
                </a:cubicBezTo>
                <a:lnTo>
                  <a:pt x="832836" y="2551352"/>
                </a:lnTo>
                <a:lnTo>
                  <a:pt x="417867" y="2551352"/>
                </a:lnTo>
                <a:lnTo>
                  <a:pt x="418265" y="2497639"/>
                </a:lnTo>
                <a:lnTo>
                  <a:pt x="0" y="2270987"/>
                </a:lnTo>
                <a:cubicBezTo>
                  <a:pt x="27931" y="2057296"/>
                  <a:pt x="81341" y="1851631"/>
                  <a:pt x="157527" y="1657079"/>
                </a:cubicBezTo>
                <a:lnTo>
                  <a:pt x="633393" y="1660211"/>
                </a:lnTo>
                <a:cubicBezTo>
                  <a:pt x="674458" y="1575197"/>
                  <a:pt x="721143" y="1493285"/>
                  <a:pt x="772683" y="1414660"/>
                </a:cubicBezTo>
                <a:lnTo>
                  <a:pt x="523548" y="1008660"/>
                </a:lnTo>
                <a:cubicBezTo>
                  <a:pt x="652623" y="840644"/>
                  <a:pt x="801618" y="688697"/>
                  <a:pt x="967256" y="556044"/>
                </a:cubicBezTo>
                <a:lnTo>
                  <a:pt x="1377104" y="796501"/>
                </a:lnTo>
                <a:cubicBezTo>
                  <a:pt x="1454757" y="743598"/>
                  <a:pt x="1536012" y="695502"/>
                  <a:pt x="1620238" y="652976"/>
                </a:cubicBezTo>
                <a:lnTo>
                  <a:pt x="1607740" y="176232"/>
                </a:lnTo>
                <a:cubicBezTo>
                  <a:pt x="1800208" y="96515"/>
                  <a:pt x="2004851" y="39408"/>
                  <a:pt x="2218163" y="7181"/>
                </a:cubicBezTo>
                <a:lnTo>
                  <a:pt x="2453656" y="421356"/>
                </a:lnTo>
                <a:cubicBezTo>
                  <a:pt x="2477578" y="419615"/>
                  <a:pt x="2501646" y="417634"/>
                  <a:pt x="2526136" y="416567"/>
                </a:cubicBezTo>
                <a:cubicBezTo>
                  <a:pt x="2596833" y="413633"/>
                  <a:pt x="2666595" y="414374"/>
                  <a:pt x="2735666" y="418121"/>
                </a:cubicBezTo>
                <a:close/>
              </a:path>
            </a:pathLst>
          </a:custGeom>
        </p:spPr>
      </p:pic>
      <p:sp>
        <p:nvSpPr>
          <p:cNvPr id="49" name="Freeform: Shape 48"/>
          <p:cNvSpPr/>
          <p:nvPr/>
        </p:nvSpPr>
        <p:spPr>
          <a:xfrm rot="20782526">
            <a:off x="3169420" y="3205277"/>
            <a:ext cx="5101989" cy="3095225"/>
          </a:xfrm>
          <a:custGeom>
            <a:avLst/>
            <a:gdLst>
              <a:gd name="connsiteX0" fmla="*/ 3414140 w 5101989"/>
              <a:gd name="connsiteY0" fmla="*/ 178682 h 3095225"/>
              <a:gd name="connsiteX1" fmla="*/ 3973668 w 5101989"/>
              <a:gd name="connsiteY1" fmla="*/ 476388 h 3095225"/>
              <a:gd name="connsiteX2" fmla="*/ 3858529 w 5101989"/>
              <a:gd name="connsiteY2" fmla="*/ 937928 h 3095225"/>
              <a:gd name="connsiteX3" fmla="*/ 4064752 w 5101989"/>
              <a:gd name="connsiteY3" fmla="*/ 1131337 h 3095225"/>
              <a:gd name="connsiteX4" fmla="*/ 4517817 w 5101989"/>
              <a:gd name="connsiteY4" fmla="*/ 985048 h 3095225"/>
              <a:gd name="connsiteX5" fmla="*/ 4853178 w 5101989"/>
              <a:gd name="connsiteY5" fmla="*/ 1522692 h 3095225"/>
              <a:gd name="connsiteX6" fmla="*/ 4522549 w 5101989"/>
              <a:gd name="connsiteY6" fmla="*/ 1864755 h 3095225"/>
              <a:gd name="connsiteX7" fmla="*/ 4604958 w 5101989"/>
              <a:gd name="connsiteY7" fmla="*/ 2135056 h 3095225"/>
              <a:gd name="connsiteX8" fmla="*/ 5071036 w 5101989"/>
              <a:gd name="connsiteY8" fmla="*/ 2235014 h 3095225"/>
              <a:gd name="connsiteX9" fmla="*/ 5091737 w 5101989"/>
              <a:gd name="connsiteY9" fmla="*/ 2868081 h 3095225"/>
              <a:gd name="connsiteX10" fmla="*/ 4633941 w 5101989"/>
              <a:gd name="connsiteY10" fmla="*/ 2999584 h 3095225"/>
              <a:gd name="connsiteX11" fmla="*/ 4622112 w 5101989"/>
              <a:gd name="connsiteY11" fmla="*/ 3070953 h 3095225"/>
              <a:gd name="connsiteX12" fmla="*/ 4616044 w 5101989"/>
              <a:gd name="connsiteY12" fmla="*/ 3095225 h 3095225"/>
              <a:gd name="connsiteX13" fmla="*/ 4212039 w 5101989"/>
              <a:gd name="connsiteY13" fmla="*/ 2997303 h 3095225"/>
              <a:gd name="connsiteX14" fmla="*/ 4214001 w 5101989"/>
              <a:gd name="connsiteY14" fmla="*/ 2989528 h 3095225"/>
              <a:gd name="connsiteX15" fmla="*/ 2810844 w 5101989"/>
              <a:gd name="connsiteY15" fmla="*/ 888245 h 3095225"/>
              <a:gd name="connsiteX16" fmla="*/ 754146 w 5101989"/>
              <a:gd name="connsiteY16" fmla="*/ 2113832 h 3095225"/>
              <a:gd name="connsiteX17" fmla="*/ 743357 w 5101989"/>
              <a:gd name="connsiteY17" fmla="*/ 2156566 h 3095225"/>
              <a:gd name="connsiteX18" fmla="*/ 340065 w 5101989"/>
              <a:gd name="connsiteY18" fmla="*/ 2058816 h 3095225"/>
              <a:gd name="connsiteX19" fmla="*/ 353106 w 5101989"/>
              <a:gd name="connsiteY19" fmla="*/ 2006707 h 3095225"/>
              <a:gd name="connsiteX20" fmla="*/ 0 w 5101989"/>
              <a:gd name="connsiteY20" fmla="*/ 1687907 h 3095225"/>
              <a:gd name="connsiteX21" fmla="*/ 297706 w 5101989"/>
              <a:gd name="connsiteY21" fmla="*/ 1128381 h 3095225"/>
              <a:gd name="connsiteX22" fmla="*/ 759443 w 5101989"/>
              <a:gd name="connsiteY22" fmla="*/ 1243520 h 3095225"/>
              <a:gd name="connsiteX23" fmla="*/ 952655 w 5101989"/>
              <a:gd name="connsiteY23" fmla="*/ 1037690 h 3095225"/>
              <a:gd name="connsiteX24" fmla="*/ 806168 w 5101989"/>
              <a:gd name="connsiteY24" fmla="*/ 584429 h 3095225"/>
              <a:gd name="connsiteX25" fmla="*/ 1344008 w 5101989"/>
              <a:gd name="connsiteY25" fmla="*/ 249068 h 3095225"/>
              <a:gd name="connsiteX26" fmla="*/ 1685679 w 5101989"/>
              <a:gd name="connsiteY26" fmla="*/ 579302 h 3095225"/>
              <a:gd name="connsiteX27" fmla="*/ 1955782 w 5101989"/>
              <a:gd name="connsiteY27" fmla="*/ 497088 h 3095225"/>
              <a:gd name="connsiteX28" fmla="*/ 2055936 w 5101989"/>
              <a:gd name="connsiteY28" fmla="*/ 30816 h 3095225"/>
              <a:gd name="connsiteX29" fmla="*/ 2689003 w 5101989"/>
              <a:gd name="connsiteY29" fmla="*/ 10312 h 3095225"/>
              <a:gd name="connsiteX30" fmla="*/ 2820307 w 5101989"/>
              <a:gd name="connsiteY30" fmla="*/ 468305 h 3095225"/>
              <a:gd name="connsiteX31" fmla="*/ 2891876 w 5101989"/>
              <a:gd name="connsiteY31" fmla="*/ 480724 h 3095225"/>
              <a:gd name="connsiteX32" fmla="*/ 3095143 w 5101989"/>
              <a:gd name="connsiteY32" fmla="*/ 531591 h 309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01989" h="3095225">
                <a:moveTo>
                  <a:pt x="3414140" y="178682"/>
                </a:moveTo>
                <a:cubicBezTo>
                  <a:pt x="3614845" y="256166"/>
                  <a:pt x="3802340" y="356517"/>
                  <a:pt x="3973668" y="476388"/>
                </a:cubicBezTo>
                <a:lnTo>
                  <a:pt x="3858529" y="937928"/>
                </a:lnTo>
                <a:cubicBezTo>
                  <a:pt x="3931871" y="998258"/>
                  <a:pt x="4000284" y="1062727"/>
                  <a:pt x="4064752" y="1131337"/>
                </a:cubicBezTo>
                <a:lnTo>
                  <a:pt x="4517817" y="985048"/>
                </a:lnTo>
                <a:cubicBezTo>
                  <a:pt x="4650502" y="1150067"/>
                  <a:pt x="4763078" y="1330661"/>
                  <a:pt x="4853178" y="1522692"/>
                </a:cubicBezTo>
                <a:lnTo>
                  <a:pt x="4522549" y="1864755"/>
                </a:lnTo>
                <a:cubicBezTo>
                  <a:pt x="4555867" y="1952687"/>
                  <a:pt x="4583272" y="2042787"/>
                  <a:pt x="4604958" y="2135056"/>
                </a:cubicBezTo>
                <a:lnTo>
                  <a:pt x="5071036" y="2235014"/>
                </a:lnTo>
                <a:cubicBezTo>
                  <a:pt x="5103171" y="2440844"/>
                  <a:pt x="5110663" y="2653379"/>
                  <a:pt x="5091737" y="2868081"/>
                </a:cubicBezTo>
                <a:lnTo>
                  <a:pt x="4633941" y="2999584"/>
                </a:lnTo>
                <a:cubicBezTo>
                  <a:pt x="4629998" y="3023636"/>
                  <a:pt x="4626450" y="3047294"/>
                  <a:pt x="4622112" y="3070953"/>
                </a:cubicBezTo>
                <a:lnTo>
                  <a:pt x="4616044" y="3095225"/>
                </a:lnTo>
                <a:lnTo>
                  <a:pt x="4212039" y="2997303"/>
                </a:lnTo>
                <a:lnTo>
                  <a:pt x="4214001" y="2989528"/>
                </a:lnTo>
                <a:cubicBezTo>
                  <a:pt x="4407014" y="2022283"/>
                  <a:pt x="3778878" y="1081457"/>
                  <a:pt x="2810844" y="888245"/>
                </a:cubicBezTo>
                <a:cubicBezTo>
                  <a:pt x="1903869" y="707293"/>
                  <a:pt x="1020111" y="1248058"/>
                  <a:pt x="754146" y="2113832"/>
                </a:cubicBezTo>
                <a:lnTo>
                  <a:pt x="743357" y="2156566"/>
                </a:lnTo>
                <a:lnTo>
                  <a:pt x="340065" y="2058816"/>
                </a:lnTo>
                <a:lnTo>
                  <a:pt x="353106" y="2006707"/>
                </a:lnTo>
                <a:lnTo>
                  <a:pt x="0" y="1687907"/>
                </a:lnTo>
                <a:cubicBezTo>
                  <a:pt x="77481" y="1486809"/>
                  <a:pt x="177835" y="1299512"/>
                  <a:pt x="297706" y="1128381"/>
                </a:cubicBezTo>
                <a:lnTo>
                  <a:pt x="759443" y="1243520"/>
                </a:lnTo>
                <a:cubicBezTo>
                  <a:pt x="819378" y="1170571"/>
                  <a:pt x="884045" y="1101961"/>
                  <a:pt x="952655" y="1037690"/>
                </a:cubicBezTo>
                <a:lnTo>
                  <a:pt x="806168" y="584429"/>
                </a:lnTo>
                <a:cubicBezTo>
                  <a:pt x="971189" y="451545"/>
                  <a:pt x="1151783" y="338971"/>
                  <a:pt x="1344008" y="249068"/>
                </a:cubicBezTo>
                <a:lnTo>
                  <a:pt x="1685679" y="579302"/>
                </a:lnTo>
                <a:cubicBezTo>
                  <a:pt x="1773610" y="546179"/>
                  <a:pt x="1863908" y="518578"/>
                  <a:pt x="1955782" y="497088"/>
                </a:cubicBezTo>
                <a:lnTo>
                  <a:pt x="2055936" y="30816"/>
                </a:lnTo>
                <a:cubicBezTo>
                  <a:pt x="2261767" y="-1321"/>
                  <a:pt x="2474102" y="-8615"/>
                  <a:pt x="2689003" y="10312"/>
                </a:cubicBezTo>
                <a:lnTo>
                  <a:pt x="2820307" y="468305"/>
                </a:lnTo>
                <a:cubicBezTo>
                  <a:pt x="2843966" y="472248"/>
                  <a:pt x="2867824" y="475992"/>
                  <a:pt x="2891876" y="480724"/>
                </a:cubicBezTo>
                <a:cubicBezTo>
                  <a:pt x="2961274" y="494526"/>
                  <a:pt x="3028899" y="511679"/>
                  <a:pt x="3095143" y="531591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03320" y="2588252"/>
            <a:ext cx="6355914" cy="3177957"/>
          </a:xfrm>
          <a:custGeom>
            <a:avLst/>
            <a:gdLst>
              <a:gd name="connsiteX0" fmla="*/ 0 w 6355914"/>
              <a:gd name="connsiteY0" fmla="*/ 3177957 h 6355914"/>
              <a:gd name="connsiteX1" fmla="*/ 3177957 w 6355914"/>
              <a:gd name="connsiteY1" fmla="*/ 0 h 6355914"/>
              <a:gd name="connsiteX2" fmla="*/ 6355914 w 6355914"/>
              <a:gd name="connsiteY2" fmla="*/ 3177957 h 6355914"/>
              <a:gd name="connsiteX3" fmla="*/ 3177957 w 6355914"/>
              <a:gd name="connsiteY3" fmla="*/ 6355914 h 6355914"/>
              <a:gd name="connsiteX4" fmla="*/ 0 w 6355914"/>
              <a:gd name="connsiteY4" fmla="*/ 3177957 h 6355914"/>
              <a:gd name="connsiteX0-1" fmla="*/ 3177957 w 6355914"/>
              <a:gd name="connsiteY0-2" fmla="*/ 6355914 h 6447354"/>
              <a:gd name="connsiteX1-3" fmla="*/ 0 w 6355914"/>
              <a:gd name="connsiteY1-4" fmla="*/ 3177957 h 6447354"/>
              <a:gd name="connsiteX2-5" fmla="*/ 3177957 w 6355914"/>
              <a:gd name="connsiteY2-6" fmla="*/ 0 h 6447354"/>
              <a:gd name="connsiteX3-7" fmla="*/ 6355914 w 6355914"/>
              <a:gd name="connsiteY3-8" fmla="*/ 3177957 h 6447354"/>
              <a:gd name="connsiteX4-9" fmla="*/ 3269397 w 6355914"/>
              <a:gd name="connsiteY4-10" fmla="*/ 6447354 h 6447354"/>
              <a:gd name="connsiteX0-11" fmla="*/ 3177957 w 6355914"/>
              <a:gd name="connsiteY0-12" fmla="*/ 6355914 h 6355914"/>
              <a:gd name="connsiteX1-13" fmla="*/ 0 w 6355914"/>
              <a:gd name="connsiteY1-14" fmla="*/ 3177957 h 6355914"/>
              <a:gd name="connsiteX2-15" fmla="*/ 3177957 w 6355914"/>
              <a:gd name="connsiteY2-16" fmla="*/ 0 h 6355914"/>
              <a:gd name="connsiteX3-17" fmla="*/ 6355914 w 6355914"/>
              <a:gd name="connsiteY3-18" fmla="*/ 3177957 h 6355914"/>
              <a:gd name="connsiteX0-19" fmla="*/ 0 w 6355914"/>
              <a:gd name="connsiteY0-20" fmla="*/ 3177957 h 3177957"/>
              <a:gd name="connsiteX1-21" fmla="*/ 3177957 w 6355914"/>
              <a:gd name="connsiteY1-22" fmla="*/ 0 h 3177957"/>
              <a:gd name="connsiteX2-23" fmla="*/ 6355914 w 6355914"/>
              <a:gd name="connsiteY2-24" fmla="*/ 3177957 h 31779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355914" h="3177957">
                <a:moveTo>
                  <a:pt x="0" y="3177957"/>
                </a:moveTo>
                <a:cubicBezTo>
                  <a:pt x="0" y="1422820"/>
                  <a:pt x="1422820" y="0"/>
                  <a:pt x="3177957" y="0"/>
                </a:cubicBezTo>
                <a:cubicBezTo>
                  <a:pt x="4933094" y="0"/>
                  <a:pt x="6355914" y="1422820"/>
                  <a:pt x="6355914" y="3177957"/>
                </a:cubicBezTo>
              </a:path>
            </a:pathLst>
          </a:custGeom>
          <a:noFill/>
          <a:ln w="6350">
            <a:solidFill>
              <a:srgbClr val="5779CC"/>
            </a:solidFill>
            <a:prstDash val="dash"/>
            <a:round/>
          </a:ln>
          <a:effectLst>
            <a:outerShdw blurRad="571500" dir="2700000" sx="109000" sy="109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300921" y="3262086"/>
            <a:ext cx="574956" cy="574854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>
              <a:cs typeface="+mn-ea"/>
              <a:sym typeface="+mn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664812" y="2440093"/>
            <a:ext cx="574956" cy="574854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>
              <a:cs typeface="+mn-ea"/>
              <a:sym typeface="+mn-lt"/>
            </a:endParaRPr>
          </a:p>
        </p:txBody>
      </p:sp>
      <p:sp>
        <p:nvSpPr>
          <p:cNvPr id="40" name="Oval 39"/>
          <p:cNvSpPr/>
          <p:nvPr/>
        </p:nvSpPr>
        <p:spPr>
          <a:xfrm flipH="1">
            <a:off x="7859072" y="3262086"/>
            <a:ext cx="574954" cy="574854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>
              <a:cs typeface="+mn-ea"/>
              <a:sym typeface="+mn-lt"/>
            </a:endParaRPr>
          </a:p>
        </p:txBody>
      </p:sp>
      <p:sp>
        <p:nvSpPr>
          <p:cNvPr id="43" name="Oval 42"/>
          <p:cNvSpPr/>
          <p:nvPr/>
        </p:nvSpPr>
        <p:spPr>
          <a:xfrm flipH="1">
            <a:off x="6519468" y="2440093"/>
            <a:ext cx="574954" cy="574854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>
              <a:cs typeface="+mn-ea"/>
              <a:sym typeface="+mn-lt"/>
            </a:endParaRPr>
          </a:p>
        </p:txBody>
      </p:sp>
      <p:sp>
        <p:nvSpPr>
          <p:cNvPr id="69" name="Freeform 178"/>
          <p:cNvSpPr>
            <a:spLocks noEditPoints="1"/>
          </p:cNvSpPr>
          <p:nvPr/>
        </p:nvSpPr>
        <p:spPr bwMode="auto">
          <a:xfrm>
            <a:off x="3464478" y="3412959"/>
            <a:ext cx="247843" cy="273108"/>
          </a:xfrm>
          <a:custGeom>
            <a:avLst/>
            <a:gdLst>
              <a:gd name="T0" fmla="*/ 81 w 87"/>
              <a:gd name="T1" fmla="*/ 39 h 96"/>
              <a:gd name="T2" fmla="*/ 78 w 87"/>
              <a:gd name="T3" fmla="*/ 34 h 96"/>
              <a:gd name="T4" fmla="*/ 40 w 87"/>
              <a:gd name="T5" fmla="*/ 0 h 96"/>
              <a:gd name="T6" fmla="*/ 0 w 87"/>
              <a:gd name="T7" fmla="*/ 40 h 96"/>
              <a:gd name="T8" fmla="*/ 16 w 87"/>
              <a:gd name="T9" fmla="*/ 72 h 96"/>
              <a:gd name="T10" fmla="*/ 16 w 87"/>
              <a:gd name="T11" fmla="*/ 94 h 96"/>
              <a:gd name="T12" fmla="*/ 18 w 87"/>
              <a:gd name="T13" fmla="*/ 96 h 96"/>
              <a:gd name="T14" fmla="*/ 58 w 87"/>
              <a:gd name="T15" fmla="*/ 96 h 96"/>
              <a:gd name="T16" fmla="*/ 60 w 87"/>
              <a:gd name="T17" fmla="*/ 94 h 96"/>
              <a:gd name="T18" fmla="*/ 60 w 87"/>
              <a:gd name="T19" fmla="*/ 82 h 96"/>
              <a:gd name="T20" fmla="*/ 74 w 87"/>
              <a:gd name="T21" fmla="*/ 78 h 96"/>
              <a:gd name="T22" fmla="*/ 78 w 87"/>
              <a:gd name="T23" fmla="*/ 60 h 96"/>
              <a:gd name="T24" fmla="*/ 82 w 87"/>
              <a:gd name="T25" fmla="*/ 60 h 96"/>
              <a:gd name="T26" fmla="*/ 86 w 87"/>
              <a:gd name="T27" fmla="*/ 58 h 96"/>
              <a:gd name="T28" fmla="*/ 87 w 87"/>
              <a:gd name="T29" fmla="*/ 55 h 96"/>
              <a:gd name="T30" fmla="*/ 87 w 87"/>
              <a:gd name="T31" fmla="*/ 54 h 96"/>
              <a:gd name="T32" fmla="*/ 81 w 87"/>
              <a:gd name="T33" fmla="*/ 39 h 96"/>
              <a:gd name="T34" fmla="*/ 58 w 87"/>
              <a:gd name="T35" fmla="*/ 31 h 96"/>
              <a:gd name="T36" fmla="*/ 35 w 87"/>
              <a:gd name="T37" fmla="*/ 66 h 96"/>
              <a:gd name="T38" fmla="*/ 33 w 87"/>
              <a:gd name="T39" fmla="*/ 67 h 96"/>
              <a:gd name="T40" fmla="*/ 32 w 87"/>
              <a:gd name="T41" fmla="*/ 67 h 96"/>
              <a:gd name="T42" fmla="*/ 31 w 87"/>
              <a:gd name="T43" fmla="*/ 64 h 96"/>
              <a:gd name="T44" fmla="*/ 35 w 87"/>
              <a:gd name="T45" fmla="*/ 44 h 96"/>
              <a:gd name="T46" fmla="*/ 27 w 87"/>
              <a:gd name="T47" fmla="*/ 44 h 96"/>
              <a:gd name="T48" fmla="*/ 25 w 87"/>
              <a:gd name="T49" fmla="*/ 43 h 96"/>
              <a:gd name="T50" fmla="*/ 25 w 87"/>
              <a:gd name="T51" fmla="*/ 41 h 96"/>
              <a:gd name="T52" fmla="*/ 37 w 87"/>
              <a:gd name="T53" fmla="*/ 13 h 96"/>
              <a:gd name="T54" fmla="*/ 38 w 87"/>
              <a:gd name="T55" fmla="*/ 12 h 96"/>
              <a:gd name="T56" fmla="*/ 53 w 87"/>
              <a:gd name="T57" fmla="*/ 12 h 96"/>
              <a:gd name="T58" fmla="*/ 54 w 87"/>
              <a:gd name="T59" fmla="*/ 13 h 96"/>
              <a:gd name="T60" fmla="*/ 54 w 87"/>
              <a:gd name="T61" fmla="*/ 15 h 96"/>
              <a:gd name="T62" fmla="*/ 49 w 87"/>
              <a:gd name="T63" fmla="*/ 28 h 96"/>
              <a:gd name="T64" fmla="*/ 56 w 87"/>
              <a:gd name="T65" fmla="*/ 28 h 96"/>
              <a:gd name="T66" fmla="*/ 58 w 87"/>
              <a:gd name="T67" fmla="*/ 29 h 96"/>
              <a:gd name="T68" fmla="*/ 58 w 87"/>
              <a:gd name="T69" fmla="*/ 3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7" h="96">
                <a:moveTo>
                  <a:pt x="81" y="39"/>
                </a:moveTo>
                <a:cubicBezTo>
                  <a:pt x="80" y="37"/>
                  <a:pt x="78" y="34"/>
                  <a:pt x="78" y="34"/>
                </a:cubicBezTo>
                <a:cubicBezTo>
                  <a:pt x="78" y="13"/>
                  <a:pt x="59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55"/>
                  <a:pt x="5" y="65"/>
                  <a:pt x="16" y="72"/>
                </a:cubicBezTo>
                <a:cubicBezTo>
                  <a:pt x="16" y="94"/>
                  <a:pt x="16" y="94"/>
                  <a:pt x="16" y="94"/>
                </a:cubicBezTo>
                <a:cubicBezTo>
                  <a:pt x="16" y="95"/>
                  <a:pt x="17" y="96"/>
                  <a:pt x="18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59" y="96"/>
                  <a:pt x="60" y="95"/>
                  <a:pt x="60" y="94"/>
                </a:cubicBezTo>
                <a:cubicBezTo>
                  <a:pt x="60" y="82"/>
                  <a:pt x="60" y="82"/>
                  <a:pt x="60" y="82"/>
                </a:cubicBezTo>
                <a:cubicBezTo>
                  <a:pt x="67" y="82"/>
                  <a:pt x="71" y="81"/>
                  <a:pt x="74" y="78"/>
                </a:cubicBezTo>
                <a:cubicBezTo>
                  <a:pt x="78" y="75"/>
                  <a:pt x="78" y="65"/>
                  <a:pt x="78" y="60"/>
                </a:cubicBezTo>
                <a:cubicBezTo>
                  <a:pt x="79" y="60"/>
                  <a:pt x="81" y="60"/>
                  <a:pt x="82" y="60"/>
                </a:cubicBezTo>
                <a:cubicBezTo>
                  <a:pt x="84" y="60"/>
                  <a:pt x="85" y="59"/>
                  <a:pt x="86" y="58"/>
                </a:cubicBezTo>
                <a:cubicBezTo>
                  <a:pt x="87" y="57"/>
                  <a:pt x="87" y="56"/>
                  <a:pt x="87" y="55"/>
                </a:cubicBezTo>
                <a:cubicBezTo>
                  <a:pt x="87" y="54"/>
                  <a:pt x="87" y="54"/>
                  <a:pt x="87" y="54"/>
                </a:cubicBezTo>
                <a:cubicBezTo>
                  <a:pt x="87" y="50"/>
                  <a:pt x="84" y="44"/>
                  <a:pt x="81" y="39"/>
                </a:cubicBezTo>
                <a:close/>
                <a:moveTo>
                  <a:pt x="58" y="31"/>
                </a:moveTo>
                <a:cubicBezTo>
                  <a:pt x="35" y="66"/>
                  <a:pt x="35" y="66"/>
                  <a:pt x="35" y="66"/>
                </a:cubicBezTo>
                <a:cubicBezTo>
                  <a:pt x="35" y="66"/>
                  <a:pt x="34" y="67"/>
                  <a:pt x="33" y="67"/>
                </a:cubicBezTo>
                <a:cubicBezTo>
                  <a:pt x="33" y="67"/>
                  <a:pt x="33" y="67"/>
                  <a:pt x="32" y="67"/>
                </a:cubicBezTo>
                <a:cubicBezTo>
                  <a:pt x="32" y="66"/>
                  <a:pt x="31" y="65"/>
                  <a:pt x="31" y="64"/>
                </a:cubicBezTo>
                <a:cubicBezTo>
                  <a:pt x="35" y="44"/>
                  <a:pt x="35" y="44"/>
                  <a:pt x="35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6" y="44"/>
                  <a:pt x="26" y="44"/>
                  <a:pt x="25" y="43"/>
                </a:cubicBezTo>
                <a:cubicBezTo>
                  <a:pt x="25" y="43"/>
                  <a:pt x="25" y="42"/>
                  <a:pt x="25" y="41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2"/>
                  <a:pt x="38" y="12"/>
                  <a:pt x="38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2"/>
                  <a:pt x="54" y="12"/>
                  <a:pt x="54" y="13"/>
                </a:cubicBezTo>
                <a:cubicBezTo>
                  <a:pt x="55" y="13"/>
                  <a:pt x="55" y="14"/>
                  <a:pt x="54" y="15"/>
                </a:cubicBezTo>
                <a:cubicBezTo>
                  <a:pt x="49" y="28"/>
                  <a:pt x="49" y="28"/>
                  <a:pt x="49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7" y="28"/>
                  <a:pt x="58" y="28"/>
                  <a:pt x="58" y="29"/>
                </a:cubicBezTo>
                <a:cubicBezTo>
                  <a:pt x="58" y="30"/>
                  <a:pt x="58" y="30"/>
                  <a:pt x="58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4823895" y="2602097"/>
            <a:ext cx="256791" cy="250847"/>
            <a:chOff x="3390900" y="2552700"/>
            <a:chExt cx="342900" cy="334963"/>
          </a:xfrm>
          <a:solidFill>
            <a:schemeClr val="bg1"/>
          </a:solidFill>
        </p:grpSpPr>
        <p:sp>
          <p:nvSpPr>
            <p:cNvPr id="71" name="Freeform 151"/>
            <p:cNvSpPr>
              <a:spLocks noEditPoints="1"/>
            </p:cNvSpPr>
            <p:nvPr/>
          </p:nvSpPr>
          <p:spPr bwMode="auto">
            <a:xfrm>
              <a:off x="3390900" y="2555875"/>
              <a:ext cx="301625" cy="331788"/>
            </a:xfrm>
            <a:custGeom>
              <a:avLst/>
              <a:gdLst>
                <a:gd name="T0" fmla="*/ 75 w 80"/>
                <a:gd name="T1" fmla="*/ 36 h 88"/>
                <a:gd name="T2" fmla="*/ 51 w 80"/>
                <a:gd name="T3" fmla="*/ 49 h 88"/>
                <a:gd name="T4" fmla="*/ 45 w 80"/>
                <a:gd name="T5" fmla="*/ 47 h 88"/>
                <a:gd name="T6" fmla="*/ 32 w 80"/>
                <a:gd name="T7" fmla="*/ 61 h 88"/>
                <a:gd name="T8" fmla="*/ 29 w 80"/>
                <a:gd name="T9" fmla="*/ 61 h 88"/>
                <a:gd name="T10" fmla="*/ 29 w 80"/>
                <a:gd name="T11" fmla="*/ 58 h 88"/>
                <a:gd name="T12" fmla="*/ 42 w 80"/>
                <a:gd name="T13" fmla="*/ 45 h 88"/>
                <a:gd name="T14" fmla="*/ 38 w 80"/>
                <a:gd name="T15" fmla="*/ 25 h 88"/>
                <a:gd name="T16" fmla="*/ 54 w 80"/>
                <a:gd name="T17" fmla="*/ 6 h 88"/>
                <a:gd name="T18" fmla="*/ 56 w 80"/>
                <a:gd name="T19" fmla="*/ 6 h 88"/>
                <a:gd name="T20" fmla="*/ 56 w 80"/>
                <a:gd name="T21" fmla="*/ 15 h 88"/>
                <a:gd name="T22" fmla="*/ 65 w 80"/>
                <a:gd name="T23" fmla="*/ 2 h 88"/>
                <a:gd name="T24" fmla="*/ 65 w 80"/>
                <a:gd name="T25" fmla="*/ 2 h 88"/>
                <a:gd name="T26" fmla="*/ 66 w 80"/>
                <a:gd name="T27" fmla="*/ 1 h 88"/>
                <a:gd name="T28" fmla="*/ 69 w 80"/>
                <a:gd name="T29" fmla="*/ 0 h 88"/>
                <a:gd name="T30" fmla="*/ 2 w 80"/>
                <a:gd name="T31" fmla="*/ 0 h 88"/>
                <a:gd name="T32" fmla="*/ 0 w 80"/>
                <a:gd name="T33" fmla="*/ 2 h 88"/>
                <a:gd name="T34" fmla="*/ 0 w 80"/>
                <a:gd name="T35" fmla="*/ 86 h 88"/>
                <a:gd name="T36" fmla="*/ 2 w 80"/>
                <a:gd name="T37" fmla="*/ 88 h 88"/>
                <a:gd name="T38" fmla="*/ 78 w 80"/>
                <a:gd name="T39" fmla="*/ 88 h 88"/>
                <a:gd name="T40" fmla="*/ 80 w 80"/>
                <a:gd name="T41" fmla="*/ 86 h 88"/>
                <a:gd name="T42" fmla="*/ 80 w 80"/>
                <a:gd name="T43" fmla="*/ 31 h 88"/>
                <a:gd name="T44" fmla="*/ 75 w 80"/>
                <a:gd name="T45" fmla="*/ 36 h 88"/>
                <a:gd name="T46" fmla="*/ 76 w 80"/>
                <a:gd name="T47" fmla="*/ 82 h 88"/>
                <a:gd name="T48" fmla="*/ 74 w 80"/>
                <a:gd name="T49" fmla="*/ 84 h 88"/>
                <a:gd name="T50" fmla="*/ 6 w 80"/>
                <a:gd name="T51" fmla="*/ 84 h 88"/>
                <a:gd name="T52" fmla="*/ 5 w 80"/>
                <a:gd name="T53" fmla="*/ 83 h 88"/>
                <a:gd name="T54" fmla="*/ 4 w 80"/>
                <a:gd name="T55" fmla="*/ 82 h 88"/>
                <a:gd name="T56" fmla="*/ 4 w 80"/>
                <a:gd name="T57" fmla="*/ 6 h 88"/>
                <a:gd name="T58" fmla="*/ 6 w 80"/>
                <a:gd name="T59" fmla="*/ 4 h 88"/>
                <a:gd name="T60" fmla="*/ 42 w 80"/>
                <a:gd name="T61" fmla="*/ 4 h 88"/>
                <a:gd name="T62" fmla="*/ 44 w 80"/>
                <a:gd name="T63" fmla="*/ 6 h 88"/>
                <a:gd name="T64" fmla="*/ 42 w 80"/>
                <a:gd name="T65" fmla="*/ 8 h 88"/>
                <a:gd name="T66" fmla="*/ 8 w 80"/>
                <a:gd name="T67" fmla="*/ 8 h 88"/>
                <a:gd name="T68" fmla="*/ 8 w 80"/>
                <a:gd name="T69" fmla="*/ 80 h 88"/>
                <a:gd name="T70" fmla="*/ 72 w 80"/>
                <a:gd name="T71" fmla="*/ 80 h 88"/>
                <a:gd name="T72" fmla="*/ 72 w 80"/>
                <a:gd name="T73" fmla="*/ 46 h 88"/>
                <a:gd name="T74" fmla="*/ 74 w 80"/>
                <a:gd name="T75" fmla="*/ 44 h 88"/>
                <a:gd name="T76" fmla="*/ 76 w 80"/>
                <a:gd name="T77" fmla="*/ 46 h 88"/>
                <a:gd name="T78" fmla="*/ 76 w 80"/>
                <a:gd name="T79" fmla="*/ 8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" h="88">
                  <a:moveTo>
                    <a:pt x="75" y="36"/>
                  </a:moveTo>
                  <a:cubicBezTo>
                    <a:pt x="67" y="44"/>
                    <a:pt x="59" y="49"/>
                    <a:pt x="51" y="49"/>
                  </a:cubicBezTo>
                  <a:cubicBezTo>
                    <a:pt x="49" y="49"/>
                    <a:pt x="47" y="48"/>
                    <a:pt x="45" y="47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1" y="62"/>
                    <a:pt x="30" y="62"/>
                    <a:pt x="29" y="61"/>
                  </a:cubicBezTo>
                  <a:cubicBezTo>
                    <a:pt x="28" y="60"/>
                    <a:pt x="28" y="59"/>
                    <a:pt x="29" y="58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37" y="40"/>
                    <a:pt x="36" y="33"/>
                    <a:pt x="38" y="25"/>
                  </a:cubicBezTo>
                  <a:cubicBezTo>
                    <a:pt x="41" y="16"/>
                    <a:pt x="50" y="7"/>
                    <a:pt x="54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60" y="13"/>
                    <a:pt x="64" y="6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8" y="0"/>
                    <a:pt x="6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9" y="88"/>
                    <a:pt x="80" y="87"/>
                    <a:pt x="80" y="86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9" y="33"/>
                    <a:pt x="77" y="35"/>
                    <a:pt x="75" y="36"/>
                  </a:cubicBezTo>
                  <a:close/>
                  <a:moveTo>
                    <a:pt x="76" y="82"/>
                  </a:moveTo>
                  <a:cubicBezTo>
                    <a:pt x="76" y="83"/>
                    <a:pt x="75" y="84"/>
                    <a:pt x="74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5" y="84"/>
                    <a:pt x="5" y="84"/>
                    <a:pt x="5" y="83"/>
                  </a:cubicBezTo>
                  <a:cubicBezTo>
                    <a:pt x="4" y="83"/>
                    <a:pt x="4" y="83"/>
                    <a:pt x="4" y="8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4" y="5"/>
                    <a:pt x="44" y="6"/>
                  </a:cubicBezTo>
                  <a:cubicBezTo>
                    <a:pt x="44" y="7"/>
                    <a:pt x="43" y="8"/>
                    <a:pt x="4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45"/>
                    <a:pt x="73" y="44"/>
                    <a:pt x="74" y="44"/>
                  </a:cubicBezTo>
                  <a:cubicBezTo>
                    <a:pt x="75" y="44"/>
                    <a:pt x="76" y="45"/>
                    <a:pt x="76" y="46"/>
                  </a:cubicBezTo>
                  <a:lnTo>
                    <a:pt x="76" y="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Freeform 152"/>
            <p:cNvSpPr/>
            <p:nvPr/>
          </p:nvSpPr>
          <p:spPr bwMode="auto">
            <a:xfrm>
              <a:off x="3533775" y="2552700"/>
              <a:ext cx="200025" cy="173038"/>
            </a:xfrm>
            <a:custGeom>
              <a:avLst/>
              <a:gdLst>
                <a:gd name="T0" fmla="*/ 30 w 53"/>
                <a:gd name="T1" fmla="*/ 6 h 46"/>
                <a:gd name="T2" fmla="*/ 14 w 53"/>
                <a:gd name="T3" fmla="*/ 20 h 46"/>
                <a:gd name="T4" fmla="*/ 14 w 53"/>
                <a:gd name="T5" fmla="*/ 13 h 46"/>
                <a:gd name="T6" fmla="*/ 5 w 53"/>
                <a:gd name="T7" fmla="*/ 40 h 46"/>
                <a:gd name="T8" fmla="*/ 7 w 53"/>
                <a:gd name="T9" fmla="*/ 43 h 46"/>
                <a:gd name="T10" fmla="*/ 28 w 53"/>
                <a:gd name="T11" fmla="*/ 23 h 46"/>
                <a:gd name="T12" fmla="*/ 30 w 53"/>
                <a:gd name="T13" fmla="*/ 23 h 46"/>
                <a:gd name="T14" fmla="*/ 30 w 53"/>
                <a:gd name="T15" fmla="*/ 25 h 46"/>
                <a:gd name="T16" fmla="*/ 11 w 53"/>
                <a:gd name="T17" fmla="*/ 45 h 46"/>
                <a:gd name="T18" fmla="*/ 19 w 53"/>
                <a:gd name="T19" fmla="*/ 45 h 46"/>
                <a:gd name="T20" fmla="*/ 36 w 53"/>
                <a:gd name="T21" fmla="*/ 33 h 46"/>
                <a:gd name="T22" fmla="*/ 53 w 53"/>
                <a:gd name="T23" fmla="*/ 0 h 46"/>
                <a:gd name="T24" fmla="*/ 30 w 53"/>
                <a:gd name="T2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46">
                  <a:moveTo>
                    <a:pt x="30" y="6"/>
                  </a:moveTo>
                  <a:cubicBezTo>
                    <a:pt x="30" y="6"/>
                    <a:pt x="26" y="22"/>
                    <a:pt x="14" y="2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0" y="26"/>
                    <a:pt x="2" y="36"/>
                    <a:pt x="5" y="40"/>
                  </a:cubicBezTo>
                  <a:cubicBezTo>
                    <a:pt x="5" y="41"/>
                    <a:pt x="6" y="42"/>
                    <a:pt x="7" y="4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2"/>
                    <a:pt x="30" y="22"/>
                    <a:pt x="30" y="23"/>
                  </a:cubicBezTo>
                  <a:cubicBezTo>
                    <a:pt x="31" y="23"/>
                    <a:pt x="31" y="25"/>
                    <a:pt x="30" y="2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3" y="46"/>
                    <a:pt x="15" y="46"/>
                    <a:pt x="19" y="45"/>
                  </a:cubicBezTo>
                  <a:cubicBezTo>
                    <a:pt x="28" y="42"/>
                    <a:pt x="36" y="33"/>
                    <a:pt x="36" y="33"/>
                  </a:cubicBezTo>
                  <a:cubicBezTo>
                    <a:pt x="46" y="23"/>
                    <a:pt x="53" y="0"/>
                    <a:pt x="53" y="0"/>
                  </a:cubicBezTo>
                  <a:cubicBezTo>
                    <a:pt x="44" y="1"/>
                    <a:pt x="30" y="6"/>
                    <a:pt x="30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680724" y="2601298"/>
            <a:ext cx="252443" cy="252444"/>
            <a:chOff x="5554663" y="1803400"/>
            <a:chExt cx="361950" cy="361951"/>
          </a:xfrm>
          <a:solidFill>
            <a:schemeClr val="bg1"/>
          </a:solidFill>
        </p:grpSpPr>
        <p:sp>
          <p:nvSpPr>
            <p:cNvPr id="74" name="Freeform 204"/>
            <p:cNvSpPr>
              <a:spLocks noEditPoints="1"/>
            </p:cNvSpPr>
            <p:nvPr/>
          </p:nvSpPr>
          <p:spPr bwMode="auto">
            <a:xfrm>
              <a:off x="5554663" y="1803400"/>
              <a:ext cx="361950" cy="211138"/>
            </a:xfrm>
            <a:custGeom>
              <a:avLst/>
              <a:gdLst>
                <a:gd name="T0" fmla="*/ 84 w 96"/>
                <a:gd name="T1" fmla="*/ 0 h 56"/>
                <a:gd name="T2" fmla="*/ 72 w 96"/>
                <a:gd name="T3" fmla="*/ 8 h 56"/>
                <a:gd name="T4" fmla="*/ 72 w 96"/>
                <a:gd name="T5" fmla="*/ 20 h 56"/>
                <a:gd name="T6" fmla="*/ 80 w 96"/>
                <a:gd name="T7" fmla="*/ 27 h 56"/>
                <a:gd name="T8" fmla="*/ 72 w 96"/>
                <a:gd name="T9" fmla="*/ 35 h 56"/>
                <a:gd name="T10" fmla="*/ 72 w 96"/>
                <a:gd name="T11" fmla="*/ 32 h 56"/>
                <a:gd name="T12" fmla="*/ 48 w 96"/>
                <a:gd name="T13" fmla="*/ 20 h 56"/>
                <a:gd name="T14" fmla="*/ 24 w 96"/>
                <a:gd name="T15" fmla="*/ 32 h 56"/>
                <a:gd name="T16" fmla="*/ 24 w 96"/>
                <a:gd name="T17" fmla="*/ 35 h 56"/>
                <a:gd name="T18" fmla="*/ 16 w 96"/>
                <a:gd name="T19" fmla="*/ 27 h 56"/>
                <a:gd name="T20" fmla="*/ 24 w 96"/>
                <a:gd name="T21" fmla="*/ 20 h 56"/>
                <a:gd name="T22" fmla="*/ 24 w 96"/>
                <a:gd name="T23" fmla="*/ 8 h 56"/>
                <a:gd name="T24" fmla="*/ 12 w 96"/>
                <a:gd name="T25" fmla="*/ 0 h 56"/>
                <a:gd name="T26" fmla="*/ 0 w 96"/>
                <a:gd name="T27" fmla="*/ 8 h 56"/>
                <a:gd name="T28" fmla="*/ 0 w 96"/>
                <a:gd name="T29" fmla="*/ 20 h 56"/>
                <a:gd name="T30" fmla="*/ 11 w 96"/>
                <a:gd name="T31" fmla="*/ 28 h 56"/>
                <a:gd name="T32" fmla="*/ 24 w 96"/>
                <a:gd name="T33" fmla="*/ 41 h 56"/>
                <a:gd name="T34" fmla="*/ 24 w 96"/>
                <a:gd name="T35" fmla="*/ 48 h 56"/>
                <a:gd name="T36" fmla="*/ 48 w 96"/>
                <a:gd name="T37" fmla="*/ 56 h 56"/>
                <a:gd name="T38" fmla="*/ 72 w 96"/>
                <a:gd name="T39" fmla="*/ 48 h 56"/>
                <a:gd name="T40" fmla="*/ 72 w 96"/>
                <a:gd name="T41" fmla="*/ 41 h 56"/>
                <a:gd name="T42" fmla="*/ 85 w 96"/>
                <a:gd name="T43" fmla="*/ 28 h 56"/>
                <a:gd name="T44" fmla="*/ 96 w 96"/>
                <a:gd name="T45" fmla="*/ 20 h 56"/>
                <a:gd name="T46" fmla="*/ 96 w 96"/>
                <a:gd name="T47" fmla="*/ 8 h 56"/>
                <a:gd name="T48" fmla="*/ 84 w 96"/>
                <a:gd name="T49" fmla="*/ 0 h 56"/>
                <a:gd name="T50" fmla="*/ 4 w 96"/>
                <a:gd name="T51" fmla="*/ 8 h 56"/>
                <a:gd name="T52" fmla="*/ 12 w 96"/>
                <a:gd name="T53" fmla="*/ 4 h 56"/>
                <a:gd name="T54" fmla="*/ 20 w 96"/>
                <a:gd name="T55" fmla="*/ 8 h 56"/>
                <a:gd name="T56" fmla="*/ 12 w 96"/>
                <a:gd name="T57" fmla="*/ 12 h 56"/>
                <a:gd name="T58" fmla="*/ 4 w 96"/>
                <a:gd name="T59" fmla="*/ 8 h 56"/>
                <a:gd name="T60" fmla="*/ 48 w 96"/>
                <a:gd name="T61" fmla="*/ 40 h 56"/>
                <a:gd name="T62" fmla="*/ 28 w 96"/>
                <a:gd name="T63" fmla="*/ 32 h 56"/>
                <a:gd name="T64" fmla="*/ 48 w 96"/>
                <a:gd name="T65" fmla="*/ 24 h 56"/>
                <a:gd name="T66" fmla="*/ 68 w 96"/>
                <a:gd name="T67" fmla="*/ 32 h 56"/>
                <a:gd name="T68" fmla="*/ 48 w 96"/>
                <a:gd name="T69" fmla="*/ 40 h 56"/>
                <a:gd name="T70" fmla="*/ 84 w 96"/>
                <a:gd name="T71" fmla="*/ 12 h 56"/>
                <a:gd name="T72" fmla="*/ 76 w 96"/>
                <a:gd name="T73" fmla="*/ 8 h 56"/>
                <a:gd name="T74" fmla="*/ 84 w 96"/>
                <a:gd name="T75" fmla="*/ 4 h 56"/>
                <a:gd name="T76" fmla="*/ 92 w 96"/>
                <a:gd name="T77" fmla="*/ 8 h 56"/>
                <a:gd name="T78" fmla="*/ 84 w 96"/>
                <a:gd name="T7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" h="56">
                  <a:moveTo>
                    <a:pt x="84" y="0"/>
                  </a:moveTo>
                  <a:cubicBezTo>
                    <a:pt x="77" y="0"/>
                    <a:pt x="72" y="4"/>
                    <a:pt x="72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5" y="26"/>
                    <a:pt x="80" y="2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25"/>
                    <a:pt x="62" y="20"/>
                    <a:pt x="48" y="20"/>
                  </a:cubicBezTo>
                  <a:cubicBezTo>
                    <a:pt x="34" y="20"/>
                    <a:pt x="24" y="25"/>
                    <a:pt x="24" y="3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1" y="26"/>
                    <a:pt x="24" y="23"/>
                    <a:pt x="24" y="20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4"/>
                    <a:pt x="19" y="0"/>
                    <a:pt x="12" y="0"/>
                  </a:cubicBezTo>
                  <a:cubicBezTo>
                    <a:pt x="5" y="0"/>
                    <a:pt x="0" y="4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5" y="28"/>
                    <a:pt x="11" y="28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51"/>
                    <a:pt x="35" y="56"/>
                    <a:pt x="48" y="56"/>
                  </a:cubicBezTo>
                  <a:cubicBezTo>
                    <a:pt x="61" y="56"/>
                    <a:pt x="69" y="51"/>
                    <a:pt x="72" y="48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91" y="28"/>
                    <a:pt x="96" y="24"/>
                    <a:pt x="96" y="2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1" y="0"/>
                    <a:pt x="84" y="0"/>
                  </a:cubicBezTo>
                  <a:close/>
                  <a:moveTo>
                    <a:pt x="4" y="8"/>
                  </a:moveTo>
                  <a:cubicBezTo>
                    <a:pt x="4" y="6"/>
                    <a:pt x="7" y="4"/>
                    <a:pt x="12" y="4"/>
                  </a:cubicBezTo>
                  <a:cubicBezTo>
                    <a:pt x="17" y="4"/>
                    <a:pt x="20" y="6"/>
                    <a:pt x="20" y="8"/>
                  </a:cubicBezTo>
                  <a:cubicBezTo>
                    <a:pt x="20" y="10"/>
                    <a:pt x="17" y="12"/>
                    <a:pt x="12" y="12"/>
                  </a:cubicBezTo>
                  <a:cubicBezTo>
                    <a:pt x="7" y="12"/>
                    <a:pt x="4" y="10"/>
                    <a:pt x="4" y="8"/>
                  </a:cubicBezTo>
                  <a:close/>
                  <a:moveTo>
                    <a:pt x="48" y="40"/>
                  </a:moveTo>
                  <a:cubicBezTo>
                    <a:pt x="37" y="40"/>
                    <a:pt x="28" y="36"/>
                    <a:pt x="28" y="32"/>
                  </a:cubicBezTo>
                  <a:cubicBezTo>
                    <a:pt x="28" y="28"/>
                    <a:pt x="37" y="24"/>
                    <a:pt x="48" y="24"/>
                  </a:cubicBezTo>
                  <a:cubicBezTo>
                    <a:pt x="59" y="24"/>
                    <a:pt x="68" y="28"/>
                    <a:pt x="68" y="32"/>
                  </a:cubicBezTo>
                  <a:cubicBezTo>
                    <a:pt x="68" y="36"/>
                    <a:pt x="59" y="40"/>
                    <a:pt x="48" y="40"/>
                  </a:cubicBezTo>
                  <a:close/>
                  <a:moveTo>
                    <a:pt x="84" y="12"/>
                  </a:moveTo>
                  <a:cubicBezTo>
                    <a:pt x="79" y="12"/>
                    <a:pt x="76" y="10"/>
                    <a:pt x="76" y="8"/>
                  </a:cubicBezTo>
                  <a:cubicBezTo>
                    <a:pt x="76" y="6"/>
                    <a:pt x="79" y="4"/>
                    <a:pt x="84" y="4"/>
                  </a:cubicBezTo>
                  <a:cubicBezTo>
                    <a:pt x="89" y="4"/>
                    <a:pt x="92" y="6"/>
                    <a:pt x="92" y="8"/>
                  </a:cubicBezTo>
                  <a:cubicBezTo>
                    <a:pt x="92" y="10"/>
                    <a:pt x="89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206"/>
            <p:cNvSpPr>
              <a:spLocks noEditPoints="1"/>
            </p:cNvSpPr>
            <p:nvPr/>
          </p:nvSpPr>
          <p:spPr bwMode="auto">
            <a:xfrm>
              <a:off x="5554663" y="1998663"/>
              <a:ext cx="361950" cy="166688"/>
            </a:xfrm>
            <a:custGeom>
              <a:avLst/>
              <a:gdLst>
                <a:gd name="T0" fmla="*/ 85 w 96"/>
                <a:gd name="T1" fmla="*/ 16 h 44"/>
                <a:gd name="T2" fmla="*/ 72 w 96"/>
                <a:gd name="T3" fmla="*/ 3 h 44"/>
                <a:gd name="T4" fmla="*/ 72 w 96"/>
                <a:gd name="T5" fmla="*/ 0 h 44"/>
                <a:gd name="T6" fmla="*/ 48 w 96"/>
                <a:gd name="T7" fmla="*/ 8 h 44"/>
                <a:gd name="T8" fmla="*/ 24 w 96"/>
                <a:gd name="T9" fmla="*/ 0 h 44"/>
                <a:gd name="T10" fmla="*/ 24 w 96"/>
                <a:gd name="T11" fmla="*/ 3 h 44"/>
                <a:gd name="T12" fmla="*/ 11 w 96"/>
                <a:gd name="T13" fmla="*/ 16 h 44"/>
                <a:gd name="T14" fmla="*/ 0 w 96"/>
                <a:gd name="T15" fmla="*/ 24 h 44"/>
                <a:gd name="T16" fmla="*/ 0 w 96"/>
                <a:gd name="T17" fmla="*/ 36 h 44"/>
                <a:gd name="T18" fmla="*/ 12 w 96"/>
                <a:gd name="T19" fmla="*/ 44 h 44"/>
                <a:gd name="T20" fmla="*/ 24 w 96"/>
                <a:gd name="T21" fmla="*/ 36 h 44"/>
                <a:gd name="T22" fmla="*/ 24 w 96"/>
                <a:gd name="T23" fmla="*/ 24 h 44"/>
                <a:gd name="T24" fmla="*/ 16 w 96"/>
                <a:gd name="T25" fmla="*/ 17 h 44"/>
                <a:gd name="T26" fmla="*/ 24 w 96"/>
                <a:gd name="T27" fmla="*/ 9 h 44"/>
                <a:gd name="T28" fmla="*/ 24 w 96"/>
                <a:gd name="T29" fmla="*/ 12 h 44"/>
                <a:gd name="T30" fmla="*/ 48 w 96"/>
                <a:gd name="T31" fmla="*/ 24 h 44"/>
                <a:gd name="T32" fmla="*/ 72 w 96"/>
                <a:gd name="T33" fmla="*/ 12 h 44"/>
                <a:gd name="T34" fmla="*/ 72 w 96"/>
                <a:gd name="T35" fmla="*/ 9 h 44"/>
                <a:gd name="T36" fmla="*/ 80 w 96"/>
                <a:gd name="T37" fmla="*/ 17 h 44"/>
                <a:gd name="T38" fmla="*/ 72 w 96"/>
                <a:gd name="T39" fmla="*/ 24 h 44"/>
                <a:gd name="T40" fmla="*/ 72 w 96"/>
                <a:gd name="T41" fmla="*/ 36 h 44"/>
                <a:gd name="T42" fmla="*/ 84 w 96"/>
                <a:gd name="T43" fmla="*/ 44 h 44"/>
                <a:gd name="T44" fmla="*/ 96 w 96"/>
                <a:gd name="T45" fmla="*/ 36 h 44"/>
                <a:gd name="T46" fmla="*/ 96 w 96"/>
                <a:gd name="T47" fmla="*/ 24 h 44"/>
                <a:gd name="T48" fmla="*/ 85 w 96"/>
                <a:gd name="T49" fmla="*/ 16 h 44"/>
                <a:gd name="T50" fmla="*/ 20 w 96"/>
                <a:gd name="T51" fmla="*/ 24 h 44"/>
                <a:gd name="T52" fmla="*/ 12 w 96"/>
                <a:gd name="T53" fmla="*/ 28 h 44"/>
                <a:gd name="T54" fmla="*/ 4 w 96"/>
                <a:gd name="T55" fmla="*/ 24 h 44"/>
                <a:gd name="T56" fmla="*/ 12 w 96"/>
                <a:gd name="T57" fmla="*/ 20 h 44"/>
                <a:gd name="T58" fmla="*/ 20 w 96"/>
                <a:gd name="T59" fmla="*/ 24 h 44"/>
                <a:gd name="T60" fmla="*/ 84 w 96"/>
                <a:gd name="T61" fmla="*/ 28 h 44"/>
                <a:gd name="T62" fmla="*/ 76 w 96"/>
                <a:gd name="T63" fmla="*/ 24 h 44"/>
                <a:gd name="T64" fmla="*/ 84 w 96"/>
                <a:gd name="T65" fmla="*/ 20 h 44"/>
                <a:gd name="T66" fmla="*/ 92 w 96"/>
                <a:gd name="T67" fmla="*/ 24 h 44"/>
                <a:gd name="T68" fmla="*/ 84 w 96"/>
                <a:gd name="T69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44">
                  <a:moveTo>
                    <a:pt x="85" y="16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4"/>
                    <a:pt x="60" y="8"/>
                    <a:pt x="48" y="8"/>
                  </a:cubicBezTo>
                  <a:cubicBezTo>
                    <a:pt x="36" y="8"/>
                    <a:pt x="28" y="4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5" y="16"/>
                    <a:pt x="0" y="20"/>
                    <a:pt x="0" y="2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5" y="44"/>
                    <a:pt x="12" y="44"/>
                  </a:cubicBezTo>
                  <a:cubicBezTo>
                    <a:pt x="19" y="44"/>
                    <a:pt x="24" y="40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1"/>
                    <a:pt x="21" y="18"/>
                    <a:pt x="16" y="1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9"/>
                    <a:pt x="34" y="24"/>
                    <a:pt x="48" y="24"/>
                  </a:cubicBezTo>
                  <a:cubicBezTo>
                    <a:pt x="62" y="24"/>
                    <a:pt x="72" y="19"/>
                    <a:pt x="72" y="12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75" y="18"/>
                    <a:pt x="72" y="21"/>
                    <a:pt x="72" y="24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40"/>
                    <a:pt x="77" y="44"/>
                    <a:pt x="84" y="44"/>
                  </a:cubicBezTo>
                  <a:cubicBezTo>
                    <a:pt x="91" y="44"/>
                    <a:pt x="96" y="40"/>
                    <a:pt x="96" y="36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20"/>
                    <a:pt x="91" y="16"/>
                    <a:pt x="85" y="16"/>
                  </a:cubicBezTo>
                  <a:close/>
                  <a:moveTo>
                    <a:pt x="20" y="24"/>
                  </a:moveTo>
                  <a:cubicBezTo>
                    <a:pt x="20" y="26"/>
                    <a:pt x="17" y="28"/>
                    <a:pt x="12" y="28"/>
                  </a:cubicBezTo>
                  <a:cubicBezTo>
                    <a:pt x="7" y="28"/>
                    <a:pt x="4" y="26"/>
                    <a:pt x="4" y="24"/>
                  </a:cubicBezTo>
                  <a:cubicBezTo>
                    <a:pt x="4" y="22"/>
                    <a:pt x="7" y="20"/>
                    <a:pt x="12" y="20"/>
                  </a:cubicBezTo>
                  <a:cubicBezTo>
                    <a:pt x="17" y="20"/>
                    <a:pt x="20" y="22"/>
                    <a:pt x="20" y="24"/>
                  </a:cubicBezTo>
                  <a:close/>
                  <a:moveTo>
                    <a:pt x="84" y="28"/>
                  </a:moveTo>
                  <a:cubicBezTo>
                    <a:pt x="79" y="28"/>
                    <a:pt x="76" y="26"/>
                    <a:pt x="76" y="24"/>
                  </a:cubicBezTo>
                  <a:cubicBezTo>
                    <a:pt x="76" y="22"/>
                    <a:pt x="79" y="20"/>
                    <a:pt x="84" y="20"/>
                  </a:cubicBezTo>
                  <a:cubicBezTo>
                    <a:pt x="89" y="20"/>
                    <a:pt x="92" y="22"/>
                    <a:pt x="92" y="24"/>
                  </a:cubicBezTo>
                  <a:cubicBezTo>
                    <a:pt x="92" y="26"/>
                    <a:pt x="89" y="28"/>
                    <a:pt x="84" y="2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004137" y="3466073"/>
            <a:ext cx="284825" cy="166880"/>
            <a:chOff x="4113213" y="4046538"/>
            <a:chExt cx="360363" cy="211138"/>
          </a:xfrm>
          <a:solidFill>
            <a:schemeClr val="bg1"/>
          </a:solidFill>
        </p:grpSpPr>
        <p:sp>
          <p:nvSpPr>
            <p:cNvPr id="81" name="Freeform 84"/>
            <p:cNvSpPr>
              <a:spLocks noEditPoints="1"/>
            </p:cNvSpPr>
            <p:nvPr/>
          </p:nvSpPr>
          <p:spPr bwMode="auto">
            <a:xfrm>
              <a:off x="4240213" y="4098925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6 w 28"/>
                <a:gd name="T11" fmla="*/ 12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  <a:gd name="T20" fmla="*/ 12 w 28"/>
                <a:gd name="T21" fmla="*/ 6 h 28"/>
                <a:gd name="T22" fmla="*/ 14 w 28"/>
                <a:gd name="T23" fmla="*/ 4 h 28"/>
                <a:gd name="T24" fmla="*/ 24 w 28"/>
                <a:gd name="T25" fmla="*/ 14 h 28"/>
                <a:gd name="T26" fmla="*/ 14 w 28"/>
                <a:gd name="T27" fmla="*/ 24 h 28"/>
                <a:gd name="T28" fmla="*/ 4 w 28"/>
                <a:gd name="T29" fmla="*/ 14 h 28"/>
                <a:gd name="T30" fmla="*/ 6 w 28"/>
                <a:gd name="T3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6" y="12"/>
                  </a:moveTo>
                  <a:cubicBezTo>
                    <a:pt x="7" y="12"/>
                    <a:pt x="8" y="13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13"/>
                    <a:pt x="5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Freeform 85"/>
            <p:cNvSpPr>
              <a:spLocks noEditPoints="1"/>
            </p:cNvSpPr>
            <p:nvPr/>
          </p:nvSpPr>
          <p:spPr bwMode="auto">
            <a:xfrm>
              <a:off x="4113213" y="4046538"/>
              <a:ext cx="360363" cy="211138"/>
            </a:xfrm>
            <a:custGeom>
              <a:avLst/>
              <a:gdLst>
                <a:gd name="T0" fmla="*/ 0 w 96"/>
                <a:gd name="T1" fmla="*/ 29 h 56"/>
                <a:gd name="T2" fmla="*/ 48 w 96"/>
                <a:gd name="T3" fmla="*/ 56 h 56"/>
                <a:gd name="T4" fmla="*/ 96 w 96"/>
                <a:gd name="T5" fmla="*/ 29 h 56"/>
                <a:gd name="T6" fmla="*/ 96 w 96"/>
                <a:gd name="T7" fmla="*/ 27 h 56"/>
                <a:gd name="T8" fmla="*/ 48 w 96"/>
                <a:gd name="T9" fmla="*/ 0 h 56"/>
                <a:gd name="T10" fmla="*/ 0 w 96"/>
                <a:gd name="T11" fmla="*/ 27 h 56"/>
                <a:gd name="T12" fmla="*/ 0 w 96"/>
                <a:gd name="T13" fmla="*/ 29 h 56"/>
                <a:gd name="T14" fmla="*/ 48 w 96"/>
                <a:gd name="T15" fmla="*/ 10 h 56"/>
                <a:gd name="T16" fmla="*/ 66 w 96"/>
                <a:gd name="T17" fmla="*/ 28 h 56"/>
                <a:gd name="T18" fmla="*/ 48 w 96"/>
                <a:gd name="T19" fmla="*/ 46 h 56"/>
                <a:gd name="T20" fmla="*/ 30 w 96"/>
                <a:gd name="T21" fmla="*/ 28 h 56"/>
                <a:gd name="T22" fmla="*/ 48 w 96"/>
                <a:gd name="T23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6">
                  <a:moveTo>
                    <a:pt x="0" y="29"/>
                  </a:moveTo>
                  <a:cubicBezTo>
                    <a:pt x="1" y="30"/>
                    <a:pt x="22" y="56"/>
                    <a:pt x="48" y="56"/>
                  </a:cubicBezTo>
                  <a:cubicBezTo>
                    <a:pt x="74" y="56"/>
                    <a:pt x="95" y="30"/>
                    <a:pt x="96" y="29"/>
                  </a:cubicBezTo>
                  <a:cubicBezTo>
                    <a:pt x="96" y="29"/>
                    <a:pt x="96" y="27"/>
                    <a:pt x="96" y="27"/>
                  </a:cubicBezTo>
                  <a:cubicBezTo>
                    <a:pt x="95" y="26"/>
                    <a:pt x="74" y="0"/>
                    <a:pt x="48" y="0"/>
                  </a:cubicBezTo>
                  <a:cubicBezTo>
                    <a:pt x="22" y="0"/>
                    <a:pt x="1" y="26"/>
                    <a:pt x="0" y="27"/>
                  </a:cubicBezTo>
                  <a:cubicBezTo>
                    <a:pt x="0" y="27"/>
                    <a:pt x="0" y="29"/>
                    <a:pt x="0" y="29"/>
                  </a:cubicBezTo>
                  <a:close/>
                  <a:moveTo>
                    <a:pt x="48" y="10"/>
                  </a:moveTo>
                  <a:cubicBezTo>
                    <a:pt x="58" y="10"/>
                    <a:pt x="66" y="18"/>
                    <a:pt x="66" y="28"/>
                  </a:cubicBezTo>
                  <a:cubicBezTo>
                    <a:pt x="66" y="38"/>
                    <a:pt x="58" y="46"/>
                    <a:pt x="48" y="46"/>
                  </a:cubicBezTo>
                  <a:cubicBezTo>
                    <a:pt x="38" y="46"/>
                    <a:pt x="30" y="38"/>
                    <a:pt x="30" y="28"/>
                  </a:cubicBezTo>
                  <a:cubicBezTo>
                    <a:pt x="30" y="18"/>
                    <a:pt x="38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2" name="Synergistically utilize technically sound portals with frictionless chains. Dramatically customize…"/>
          <p:cNvSpPr txBox="1"/>
          <p:nvPr/>
        </p:nvSpPr>
        <p:spPr>
          <a:xfrm>
            <a:off x="1160639" y="2895523"/>
            <a:ext cx="1837293" cy="62324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200" b="1" kern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组织策划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4" name="Synergistically utilize technically sound portals with frictionless chains. Dramatically customize…"/>
          <p:cNvSpPr txBox="1"/>
          <p:nvPr/>
        </p:nvSpPr>
        <p:spPr>
          <a:xfrm>
            <a:off x="3024020" y="1499130"/>
            <a:ext cx="1799875" cy="62324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200" b="1" kern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科创情报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5" name="Synergistically utilize technically sound portals with frictionless chains. Dramatically customize…"/>
          <p:cNvSpPr txBox="1"/>
          <p:nvPr/>
        </p:nvSpPr>
        <p:spPr>
          <a:xfrm>
            <a:off x="6329134" y="1398341"/>
            <a:ext cx="2530092" cy="62324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200" b="1" kern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认识大牛前辈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6" name="Synergistically utilize technically sound portals with frictionless chains. Dramatically customize…"/>
          <p:cNvSpPr txBox="1"/>
          <p:nvPr/>
        </p:nvSpPr>
        <p:spPr>
          <a:xfrm>
            <a:off x="8630030" y="2862334"/>
            <a:ext cx="3417808" cy="62324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200" b="1" kern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与企业交流的机会</a:t>
            </a:r>
            <a:endParaRPr lang="zh-CN" altLang="en-US" sz="3200" b="1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5336306" y="6167752"/>
            <a:ext cx="1309528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TITLE TEXT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2983" y="6602869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Synergistically utilize technically sound portals with frictionless chains. Dramatically customize…"/>
          <p:cNvSpPr txBox="1"/>
          <p:nvPr/>
        </p:nvSpPr>
        <p:spPr>
          <a:xfrm>
            <a:off x="994868" y="5883347"/>
            <a:ext cx="8418111" cy="54534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800" kern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如果想点亮更多的技能树，就加入我们吧！ </a:t>
            </a:r>
            <a:endParaRPr lang="zh-CN" altLang="en-US" sz="2800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8" name="Synergistically utilize technically sound portals with frictionless chains. Dramatically customize…"/>
          <p:cNvSpPr txBox="1"/>
          <p:nvPr/>
        </p:nvSpPr>
        <p:spPr>
          <a:xfrm>
            <a:off x="192007" y="310207"/>
            <a:ext cx="6614938" cy="62324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我们会对你进行尽心尽责的培养！</a:t>
            </a:r>
            <a:endParaRPr lang="en-US" altLang="zh-CN" sz="3200" kern="0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: Shape 3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166769 w 12192000"/>
              <a:gd name="connsiteY3" fmla="*/ 6858000 h 6858000"/>
              <a:gd name="connsiteX4" fmla="*/ 6168767 w 12192000"/>
              <a:gd name="connsiteY4" fmla="*/ 6842274 h 6858000"/>
              <a:gd name="connsiteX5" fmla="*/ 6189794 w 12192000"/>
              <a:gd name="connsiteY5" fmla="*/ 6425865 h 6858000"/>
              <a:gd name="connsiteX6" fmla="*/ 2117105 w 12192000"/>
              <a:gd name="connsiteY6" fmla="*/ 2353176 h 6858000"/>
              <a:gd name="connsiteX7" fmla="*/ 5268 w 12192000"/>
              <a:gd name="connsiteY7" fmla="*/ 2942793 h 6858000"/>
              <a:gd name="connsiteX8" fmla="*/ 0 w 12192000"/>
              <a:gd name="connsiteY8" fmla="*/ 29461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166769" y="6858000"/>
                </a:lnTo>
                <a:lnTo>
                  <a:pt x="6168767" y="6842274"/>
                </a:lnTo>
                <a:cubicBezTo>
                  <a:pt x="6182672" y="6705362"/>
                  <a:pt x="6189794" y="6566446"/>
                  <a:pt x="6189794" y="6425865"/>
                </a:cubicBezTo>
                <a:cubicBezTo>
                  <a:pt x="6189794" y="4176581"/>
                  <a:pt x="4366389" y="2353176"/>
                  <a:pt x="2117105" y="2353176"/>
                </a:cubicBezTo>
                <a:cubicBezTo>
                  <a:pt x="1343914" y="2353176"/>
                  <a:pt x="621046" y="2568637"/>
                  <a:pt x="5268" y="2942793"/>
                </a:cubicBezTo>
                <a:lnTo>
                  <a:pt x="0" y="2946170"/>
                </a:lnTo>
                <a:close/>
              </a:path>
            </a:pathLst>
          </a:custGeom>
          <a:gradFill flip="none" rotWithShape="1">
            <a:gsLst>
              <a:gs pos="0">
                <a:srgbClr val="455473">
                  <a:alpha val="88000"/>
                </a:srgbClr>
              </a:gs>
              <a:gs pos="93000">
                <a:srgbClr val="221F26">
                  <a:alpha val="86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: Shape 71"/>
          <p:cNvSpPr/>
          <p:nvPr/>
        </p:nvSpPr>
        <p:spPr>
          <a:xfrm>
            <a:off x="10868978" y="0"/>
            <a:ext cx="1323022" cy="1054720"/>
          </a:xfrm>
          <a:custGeom>
            <a:avLst/>
            <a:gdLst>
              <a:gd name="connsiteX0" fmla="*/ 53512 w 1323022"/>
              <a:gd name="connsiteY0" fmla="*/ 0 h 1054720"/>
              <a:gd name="connsiteX1" fmla="*/ 1323022 w 1323022"/>
              <a:gd name="connsiteY1" fmla="*/ 0 h 1054720"/>
              <a:gd name="connsiteX2" fmla="*/ 1323022 w 1323022"/>
              <a:gd name="connsiteY2" fmla="*/ 829548 h 1054720"/>
              <a:gd name="connsiteX3" fmla="*/ 1210870 w 1323022"/>
              <a:gd name="connsiteY3" fmla="*/ 922082 h 1054720"/>
              <a:gd name="connsiteX4" fmla="*/ 776642 w 1323022"/>
              <a:gd name="connsiteY4" fmla="*/ 1054720 h 1054720"/>
              <a:gd name="connsiteX5" fmla="*/ 0 w 1323022"/>
              <a:gd name="connsiteY5" fmla="*/ 278078 h 1054720"/>
              <a:gd name="connsiteX6" fmla="*/ 15779 w 1323022"/>
              <a:gd name="connsiteY6" fmla="*/ 121557 h 10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022" h="1054720">
                <a:moveTo>
                  <a:pt x="53512" y="0"/>
                </a:moveTo>
                <a:lnTo>
                  <a:pt x="1323022" y="0"/>
                </a:lnTo>
                <a:lnTo>
                  <a:pt x="1323022" y="829548"/>
                </a:lnTo>
                <a:lnTo>
                  <a:pt x="1210870" y="922082"/>
                </a:lnTo>
                <a:cubicBezTo>
                  <a:pt x="1086917" y="1005823"/>
                  <a:pt x="937490" y="1054720"/>
                  <a:pt x="776642" y="1054720"/>
                </a:cubicBezTo>
                <a:cubicBezTo>
                  <a:pt x="347714" y="1054720"/>
                  <a:pt x="0" y="707006"/>
                  <a:pt x="0" y="278078"/>
                </a:cubicBezTo>
                <a:cubicBezTo>
                  <a:pt x="0" y="224462"/>
                  <a:pt x="5433" y="172115"/>
                  <a:pt x="15779" y="121557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5" name="Freeform: Shape 10"/>
          <p:cNvSpPr/>
          <p:nvPr/>
        </p:nvSpPr>
        <p:spPr>
          <a:xfrm>
            <a:off x="0" y="2353176"/>
            <a:ext cx="6189794" cy="4504824"/>
          </a:xfrm>
          <a:custGeom>
            <a:avLst/>
            <a:gdLst>
              <a:gd name="connsiteX0" fmla="*/ 2117105 w 6189794"/>
              <a:gd name="connsiteY0" fmla="*/ 0 h 4504824"/>
              <a:gd name="connsiteX1" fmla="*/ 6189794 w 6189794"/>
              <a:gd name="connsiteY1" fmla="*/ 4072689 h 4504824"/>
              <a:gd name="connsiteX2" fmla="*/ 6168767 w 6189794"/>
              <a:gd name="connsiteY2" fmla="*/ 4489098 h 4504824"/>
              <a:gd name="connsiteX3" fmla="*/ 6166769 w 6189794"/>
              <a:gd name="connsiteY3" fmla="*/ 4504824 h 4504824"/>
              <a:gd name="connsiteX4" fmla="*/ 0 w 6189794"/>
              <a:gd name="connsiteY4" fmla="*/ 4504824 h 4504824"/>
              <a:gd name="connsiteX5" fmla="*/ 0 w 6189794"/>
              <a:gd name="connsiteY5" fmla="*/ 592994 h 4504824"/>
              <a:gd name="connsiteX6" fmla="*/ 5268 w 6189794"/>
              <a:gd name="connsiteY6" fmla="*/ 589617 h 4504824"/>
              <a:gd name="connsiteX7" fmla="*/ 2117105 w 6189794"/>
              <a:gd name="connsiteY7" fmla="*/ 0 h 450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9794" h="4504824">
                <a:moveTo>
                  <a:pt x="2117105" y="0"/>
                </a:moveTo>
                <a:cubicBezTo>
                  <a:pt x="4366389" y="0"/>
                  <a:pt x="6189794" y="1823405"/>
                  <a:pt x="6189794" y="4072689"/>
                </a:cubicBezTo>
                <a:cubicBezTo>
                  <a:pt x="6189794" y="4213270"/>
                  <a:pt x="6182672" y="4352186"/>
                  <a:pt x="6168767" y="4489098"/>
                </a:cubicBezTo>
                <a:lnTo>
                  <a:pt x="6166769" y="4504824"/>
                </a:lnTo>
                <a:lnTo>
                  <a:pt x="0" y="4504824"/>
                </a:lnTo>
                <a:lnTo>
                  <a:pt x="0" y="592994"/>
                </a:lnTo>
                <a:lnTo>
                  <a:pt x="5268" y="589617"/>
                </a:lnTo>
                <a:cubicBezTo>
                  <a:pt x="621046" y="215461"/>
                  <a:pt x="1343914" y="0"/>
                  <a:pt x="2117105" y="0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8" name="Partial Circle 13"/>
          <p:cNvSpPr/>
          <p:nvPr/>
        </p:nvSpPr>
        <p:spPr>
          <a:xfrm>
            <a:off x="-21085" y="2959156"/>
            <a:ext cx="944745" cy="469844"/>
          </a:xfrm>
          <a:custGeom>
            <a:avLst/>
            <a:gdLst>
              <a:gd name="connsiteX0" fmla="*/ 1497945 w 7040196"/>
              <a:gd name="connsiteY0" fmla="*/ 638781 h 7040196"/>
              <a:gd name="connsiteX1" fmla="*/ 2442690 w 7040196"/>
              <a:gd name="connsiteY1" fmla="*/ 168937 h 7040196"/>
              <a:gd name="connsiteX2" fmla="*/ 3520098 w 7040196"/>
              <a:gd name="connsiteY2" fmla="*/ 3520098 h 7040196"/>
              <a:gd name="connsiteX3" fmla="*/ 1497945 w 7040196"/>
              <a:gd name="connsiteY3" fmla="*/ 638781 h 7040196"/>
              <a:gd name="connsiteX0-1" fmla="*/ 2022153 w 2113593"/>
              <a:gd name="connsiteY0-2" fmla="*/ 3351161 h 3442601"/>
              <a:gd name="connsiteX1-3" fmla="*/ 0 w 2113593"/>
              <a:gd name="connsiteY1-4" fmla="*/ 469844 h 3442601"/>
              <a:gd name="connsiteX2-5" fmla="*/ 944745 w 2113593"/>
              <a:gd name="connsiteY2-6" fmla="*/ 0 h 3442601"/>
              <a:gd name="connsiteX3-7" fmla="*/ 2113593 w 2113593"/>
              <a:gd name="connsiteY3-8" fmla="*/ 3442601 h 3442601"/>
              <a:gd name="connsiteX0-9" fmla="*/ 2022153 w 2022153"/>
              <a:gd name="connsiteY0-10" fmla="*/ 3351161 h 3351161"/>
              <a:gd name="connsiteX1-11" fmla="*/ 0 w 2022153"/>
              <a:gd name="connsiteY1-12" fmla="*/ 469844 h 3351161"/>
              <a:gd name="connsiteX2-13" fmla="*/ 944745 w 2022153"/>
              <a:gd name="connsiteY2-14" fmla="*/ 0 h 3351161"/>
              <a:gd name="connsiteX0-15" fmla="*/ 0 w 944745"/>
              <a:gd name="connsiteY0-16" fmla="*/ 469844 h 469844"/>
              <a:gd name="connsiteX1-17" fmla="*/ 944745 w 944745"/>
              <a:gd name="connsiteY1-18" fmla="*/ 0 h 4698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944745" h="469844">
                <a:moveTo>
                  <a:pt x="0" y="469844"/>
                </a:moveTo>
                <a:cubicBezTo>
                  <a:pt x="289521" y="266654"/>
                  <a:pt x="608013" y="108260"/>
                  <a:pt x="944745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Partial Circle 15"/>
          <p:cNvSpPr/>
          <p:nvPr/>
        </p:nvSpPr>
        <p:spPr>
          <a:xfrm>
            <a:off x="-29142" y="1659903"/>
            <a:ext cx="6952509" cy="5199680"/>
          </a:xfrm>
          <a:custGeom>
            <a:avLst/>
            <a:gdLst>
              <a:gd name="connsiteX0" fmla="*/ 2599758 w 9552214"/>
              <a:gd name="connsiteY0" fmla="*/ 524671 h 9552210"/>
              <a:gd name="connsiteX1" fmla="*/ 7446165 w 9552214"/>
              <a:gd name="connsiteY1" fmla="*/ 816058 h 9552210"/>
              <a:gd name="connsiteX2" fmla="*/ 9533395 w 9552214"/>
              <a:gd name="connsiteY2" fmla="*/ 5199669 h 9552210"/>
              <a:gd name="connsiteX3" fmla="*/ 4776107 w 9552214"/>
              <a:gd name="connsiteY3" fmla="*/ 4776105 h 9552210"/>
              <a:gd name="connsiteX4" fmla="*/ 2599758 w 9552214"/>
              <a:gd name="connsiteY4" fmla="*/ 524671 h 9552210"/>
              <a:gd name="connsiteX0-1" fmla="*/ 2176349 w 6952509"/>
              <a:gd name="connsiteY0-2" fmla="*/ 4776116 h 5199680"/>
              <a:gd name="connsiteX1-3" fmla="*/ 0 w 6952509"/>
              <a:gd name="connsiteY1-4" fmla="*/ 524682 h 5199680"/>
              <a:gd name="connsiteX2-5" fmla="*/ 4846407 w 6952509"/>
              <a:gd name="connsiteY2-6" fmla="*/ 816069 h 5199680"/>
              <a:gd name="connsiteX3-7" fmla="*/ 6933637 w 6952509"/>
              <a:gd name="connsiteY3-8" fmla="*/ 5199680 h 5199680"/>
              <a:gd name="connsiteX4-9" fmla="*/ 2267789 w 6952509"/>
              <a:gd name="connsiteY4-10" fmla="*/ 4867556 h 5199680"/>
              <a:gd name="connsiteX0-11" fmla="*/ 2176349 w 6952509"/>
              <a:gd name="connsiteY0-12" fmla="*/ 4776116 h 5199680"/>
              <a:gd name="connsiteX1-13" fmla="*/ 0 w 6952509"/>
              <a:gd name="connsiteY1-14" fmla="*/ 524682 h 5199680"/>
              <a:gd name="connsiteX2-15" fmla="*/ 4846407 w 6952509"/>
              <a:gd name="connsiteY2-16" fmla="*/ 816069 h 5199680"/>
              <a:gd name="connsiteX3-17" fmla="*/ 6933637 w 6952509"/>
              <a:gd name="connsiteY3-18" fmla="*/ 5199680 h 5199680"/>
              <a:gd name="connsiteX0-19" fmla="*/ 0 w 6952509"/>
              <a:gd name="connsiteY0-20" fmla="*/ 524682 h 5199680"/>
              <a:gd name="connsiteX1-21" fmla="*/ 4846407 w 6952509"/>
              <a:gd name="connsiteY1-22" fmla="*/ 816069 h 5199680"/>
              <a:gd name="connsiteX2-23" fmla="*/ 6933637 w 6952509"/>
              <a:gd name="connsiteY2-24" fmla="*/ 5199680 h 51996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952509" h="5199680">
                <a:moveTo>
                  <a:pt x="0" y="524682"/>
                </a:moveTo>
                <a:cubicBezTo>
                  <a:pt x="1548039" y="-267773"/>
                  <a:pt x="3404468" y="-156157"/>
                  <a:pt x="4846407" y="816069"/>
                </a:cubicBezTo>
                <a:cubicBezTo>
                  <a:pt x="6288347" y="1788295"/>
                  <a:pt x="7087866" y="3467449"/>
                  <a:pt x="6933637" y="5199680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Oval 17"/>
          <p:cNvSpPr/>
          <p:nvPr/>
        </p:nvSpPr>
        <p:spPr>
          <a:xfrm>
            <a:off x="847725" y="2882956"/>
            <a:ext cx="152400" cy="15240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8"/>
          <p:cNvSpPr/>
          <p:nvPr/>
        </p:nvSpPr>
        <p:spPr>
          <a:xfrm>
            <a:off x="7459178" y="5562237"/>
            <a:ext cx="167114" cy="16711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Straight Connector 20"/>
          <p:cNvCxnSpPr/>
          <p:nvPr/>
        </p:nvCxnSpPr>
        <p:spPr>
          <a:xfrm flipV="1">
            <a:off x="5510423" y="3429001"/>
            <a:ext cx="1165734" cy="775824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4"/>
          <p:cNvCxnSpPr/>
          <p:nvPr/>
        </p:nvCxnSpPr>
        <p:spPr>
          <a:xfrm flipV="1">
            <a:off x="1733550" y="6315562"/>
            <a:ext cx="772929" cy="53656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tial Circle 27"/>
          <p:cNvSpPr/>
          <p:nvPr/>
        </p:nvSpPr>
        <p:spPr>
          <a:xfrm>
            <a:off x="6685112" y="3410988"/>
            <a:ext cx="857453" cy="2229094"/>
          </a:xfrm>
          <a:custGeom>
            <a:avLst/>
            <a:gdLst>
              <a:gd name="connsiteX0" fmla="*/ 9991656 w 10907502"/>
              <a:gd name="connsiteY0" fmla="*/ 2428718 h 10907498"/>
              <a:gd name="connsiteX1" fmla="*/ 10849109 w 10907502"/>
              <a:gd name="connsiteY1" fmla="*/ 4657812 h 10907498"/>
              <a:gd name="connsiteX2" fmla="*/ 5453751 w 10907502"/>
              <a:gd name="connsiteY2" fmla="*/ 5453749 h 10907498"/>
              <a:gd name="connsiteX3" fmla="*/ 9991656 w 10907502"/>
              <a:gd name="connsiteY3" fmla="*/ 2428718 h 10907498"/>
              <a:gd name="connsiteX0-1" fmla="*/ 0 w 5395358"/>
              <a:gd name="connsiteY0-2" fmla="*/ 3025031 h 3116471"/>
              <a:gd name="connsiteX1-3" fmla="*/ 4537905 w 5395358"/>
              <a:gd name="connsiteY1-4" fmla="*/ 0 h 3116471"/>
              <a:gd name="connsiteX2-5" fmla="*/ 5395358 w 5395358"/>
              <a:gd name="connsiteY2-6" fmla="*/ 2229094 h 3116471"/>
              <a:gd name="connsiteX3-7" fmla="*/ 91440 w 5395358"/>
              <a:gd name="connsiteY3-8" fmla="*/ 3116471 h 3116471"/>
              <a:gd name="connsiteX0-9" fmla="*/ 0 w 5395358"/>
              <a:gd name="connsiteY0-10" fmla="*/ 3025031 h 3025031"/>
              <a:gd name="connsiteX1-11" fmla="*/ 4537905 w 5395358"/>
              <a:gd name="connsiteY1-12" fmla="*/ 0 h 3025031"/>
              <a:gd name="connsiteX2-13" fmla="*/ 5395358 w 5395358"/>
              <a:gd name="connsiteY2-14" fmla="*/ 2229094 h 3025031"/>
              <a:gd name="connsiteX0-15" fmla="*/ 0 w 857453"/>
              <a:gd name="connsiteY0-16" fmla="*/ 0 h 2229094"/>
              <a:gd name="connsiteX1-17" fmla="*/ 857453 w 857453"/>
              <a:gd name="connsiteY1-18" fmla="*/ 2229094 h 22290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57453" h="2229094">
                <a:moveTo>
                  <a:pt x="0" y="0"/>
                </a:moveTo>
                <a:cubicBezTo>
                  <a:pt x="447001" y="670553"/>
                  <a:pt x="739839" y="1431837"/>
                  <a:pt x="857453" y="222909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Partial Circle 33"/>
          <p:cNvSpPr/>
          <p:nvPr/>
        </p:nvSpPr>
        <p:spPr>
          <a:xfrm>
            <a:off x="7542905" y="5642386"/>
            <a:ext cx="58054" cy="1227038"/>
          </a:xfrm>
          <a:custGeom>
            <a:avLst/>
            <a:gdLst>
              <a:gd name="connsiteX0" fmla="*/ 10849448 w 10907502"/>
              <a:gd name="connsiteY0" fmla="*/ 4660115 h 10907498"/>
              <a:gd name="connsiteX1" fmla="*/ 10890254 w 10907502"/>
              <a:gd name="connsiteY1" fmla="*/ 5887153 h 10907498"/>
              <a:gd name="connsiteX2" fmla="*/ 5453751 w 10907502"/>
              <a:gd name="connsiteY2" fmla="*/ 5453749 h 10907498"/>
              <a:gd name="connsiteX3" fmla="*/ 10849448 w 10907502"/>
              <a:gd name="connsiteY3" fmla="*/ 4660115 h 10907498"/>
              <a:gd name="connsiteX0-1" fmla="*/ 0 w 5453751"/>
              <a:gd name="connsiteY0-2" fmla="*/ 793634 h 1227038"/>
              <a:gd name="connsiteX1-3" fmla="*/ 5395697 w 5453751"/>
              <a:gd name="connsiteY1-4" fmla="*/ 0 h 1227038"/>
              <a:gd name="connsiteX2-5" fmla="*/ 5436503 w 5453751"/>
              <a:gd name="connsiteY2-6" fmla="*/ 1227038 h 1227038"/>
              <a:gd name="connsiteX3-7" fmla="*/ 91440 w 5453751"/>
              <a:gd name="connsiteY3-8" fmla="*/ 885074 h 1227038"/>
              <a:gd name="connsiteX0-9" fmla="*/ 0 w 5453751"/>
              <a:gd name="connsiteY0-10" fmla="*/ 793634 h 1227038"/>
              <a:gd name="connsiteX1-11" fmla="*/ 5395697 w 5453751"/>
              <a:gd name="connsiteY1-12" fmla="*/ 0 h 1227038"/>
              <a:gd name="connsiteX2-13" fmla="*/ 5436503 w 5453751"/>
              <a:gd name="connsiteY2-14" fmla="*/ 1227038 h 1227038"/>
              <a:gd name="connsiteX0-15" fmla="*/ 0 w 58054"/>
              <a:gd name="connsiteY0-16" fmla="*/ 0 h 1227038"/>
              <a:gd name="connsiteX1-17" fmla="*/ 40806 w 58054"/>
              <a:gd name="connsiteY1-18" fmla="*/ 1227038 h 12270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8054" h="1227038">
                <a:moveTo>
                  <a:pt x="0" y="0"/>
                </a:moveTo>
                <a:cubicBezTo>
                  <a:pt x="59743" y="406173"/>
                  <a:pt x="73431" y="817793"/>
                  <a:pt x="40806" y="1227038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Straight Connector 46"/>
          <p:cNvCxnSpPr/>
          <p:nvPr/>
        </p:nvCxnSpPr>
        <p:spPr>
          <a:xfrm flipV="1">
            <a:off x="4122057" y="-11424"/>
            <a:ext cx="1357490" cy="903442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tial Circle 62"/>
          <p:cNvSpPr/>
          <p:nvPr/>
        </p:nvSpPr>
        <p:spPr>
          <a:xfrm>
            <a:off x="10398299" y="-79090"/>
            <a:ext cx="53332" cy="578531"/>
          </a:xfrm>
          <a:custGeom>
            <a:avLst/>
            <a:gdLst>
              <a:gd name="connsiteX0" fmla="*/ 15833 w 2669677"/>
              <a:gd name="connsiteY0" fmla="*/ 1539823 h 2669676"/>
              <a:gd name="connsiteX1" fmla="*/ 53332 w 2669677"/>
              <a:gd name="connsiteY1" fmla="*/ 961292 h 2669676"/>
              <a:gd name="connsiteX2" fmla="*/ 1334839 w 2669677"/>
              <a:gd name="connsiteY2" fmla="*/ 1334838 h 2669676"/>
              <a:gd name="connsiteX3" fmla="*/ 15833 w 2669677"/>
              <a:gd name="connsiteY3" fmla="*/ 1539823 h 2669676"/>
              <a:gd name="connsiteX0-1" fmla="*/ 1334839 w 1426279"/>
              <a:gd name="connsiteY0-2" fmla="*/ 373546 h 578531"/>
              <a:gd name="connsiteX1-3" fmla="*/ 15833 w 1426279"/>
              <a:gd name="connsiteY1-4" fmla="*/ 578531 h 578531"/>
              <a:gd name="connsiteX2-5" fmla="*/ 53332 w 1426279"/>
              <a:gd name="connsiteY2-6" fmla="*/ 0 h 578531"/>
              <a:gd name="connsiteX3-7" fmla="*/ 1426279 w 1426279"/>
              <a:gd name="connsiteY3-8" fmla="*/ 464986 h 578531"/>
              <a:gd name="connsiteX0-9" fmla="*/ 1334839 w 1334839"/>
              <a:gd name="connsiteY0-10" fmla="*/ 373546 h 578531"/>
              <a:gd name="connsiteX1-11" fmla="*/ 15833 w 1334839"/>
              <a:gd name="connsiteY1-12" fmla="*/ 578531 h 578531"/>
              <a:gd name="connsiteX2-13" fmla="*/ 53332 w 1334839"/>
              <a:gd name="connsiteY2-14" fmla="*/ 0 h 578531"/>
              <a:gd name="connsiteX0-15" fmla="*/ 15833 w 53332"/>
              <a:gd name="connsiteY0-16" fmla="*/ 578531 h 578531"/>
              <a:gd name="connsiteX1-17" fmla="*/ 53332 w 53332"/>
              <a:gd name="connsiteY1-18" fmla="*/ 0 h 5785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3332" h="578531">
                <a:moveTo>
                  <a:pt x="15833" y="578531"/>
                </a:moveTo>
                <a:cubicBezTo>
                  <a:pt x="-14202" y="385269"/>
                  <a:pt x="-1400" y="187768"/>
                  <a:pt x="53332" y="0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2171" y="4299964"/>
            <a:ext cx="5237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u="sng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下属组织介绍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76991" y="2389036"/>
            <a:ext cx="1820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0" u="sng">
                <a:solidFill>
                  <a:schemeClr val="bg1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04</a:t>
            </a:r>
            <a:endParaRPr lang="en-US" altLang="zh-CN" dirty="0">
              <a:sym typeface="+mn-lt"/>
            </a:endParaRPr>
          </a:p>
        </p:txBody>
      </p:sp>
      <p:sp>
        <p:nvSpPr>
          <p:cNvPr id="32" name="Google Shape;13;p2"/>
          <p:cNvSpPr/>
          <p:nvPr/>
        </p:nvSpPr>
        <p:spPr>
          <a:xfrm rot="12770">
            <a:off x="9403915" y="254530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33" name="Google Shape;14;p2"/>
          <p:cNvSpPr/>
          <p:nvPr/>
        </p:nvSpPr>
        <p:spPr>
          <a:xfrm rot="12770">
            <a:off x="9826654" y="2226502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86798" y="6585724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86455" y="5350620"/>
            <a:ext cx="197795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IBM</a:t>
            </a:r>
            <a:r>
              <a:rPr lang="zh-CN" altLang="en-US" sz="2000" dirty="0"/>
              <a:t>俱乐部</a:t>
            </a:r>
            <a:endParaRPr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45972" y="5350750"/>
            <a:ext cx="197795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    </a:t>
            </a:r>
            <a:r>
              <a:rPr lang="en-US" altLang="zh-CN" sz="2000" dirty="0"/>
              <a:t> </a:t>
            </a:r>
            <a:r>
              <a:rPr lang="zh-CN" altLang="en-US" sz="2000" dirty="0"/>
              <a:t>辩论队</a:t>
            </a:r>
            <a:endParaRPr lang="zh-CN" altLang="en-US" sz="2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867178" y="5350750"/>
            <a:ext cx="197795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iHCI</a:t>
            </a:r>
            <a:r>
              <a:rPr lang="zh-CN" altLang="en-US" sz="2000" dirty="0"/>
              <a:t>俱乐部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376499" y="5350750"/>
            <a:ext cx="197795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ACM</a:t>
            </a:r>
            <a:r>
              <a:rPr lang="zh-CN" altLang="en-US" sz="2000" dirty="0"/>
              <a:t>集训队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1031240"/>
            <a:ext cx="2334260" cy="3828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15" y="1031240"/>
            <a:ext cx="2456815" cy="3828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95" y="1031240"/>
            <a:ext cx="2270760" cy="3828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620" y="1031875"/>
            <a:ext cx="2284730" cy="3827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715" y="1031240"/>
            <a:ext cx="2248535" cy="3828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03155" y="5350510"/>
            <a:ext cx="1997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微软学生俱乐部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: Shape 3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166769 w 12192000"/>
              <a:gd name="connsiteY3" fmla="*/ 6858000 h 6858000"/>
              <a:gd name="connsiteX4" fmla="*/ 6168767 w 12192000"/>
              <a:gd name="connsiteY4" fmla="*/ 6842274 h 6858000"/>
              <a:gd name="connsiteX5" fmla="*/ 6189794 w 12192000"/>
              <a:gd name="connsiteY5" fmla="*/ 6425865 h 6858000"/>
              <a:gd name="connsiteX6" fmla="*/ 2117105 w 12192000"/>
              <a:gd name="connsiteY6" fmla="*/ 2353176 h 6858000"/>
              <a:gd name="connsiteX7" fmla="*/ 5268 w 12192000"/>
              <a:gd name="connsiteY7" fmla="*/ 2942793 h 6858000"/>
              <a:gd name="connsiteX8" fmla="*/ 0 w 12192000"/>
              <a:gd name="connsiteY8" fmla="*/ 29461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166769" y="6858000"/>
                </a:lnTo>
                <a:lnTo>
                  <a:pt x="6168767" y="6842274"/>
                </a:lnTo>
                <a:cubicBezTo>
                  <a:pt x="6182672" y="6705362"/>
                  <a:pt x="6189794" y="6566446"/>
                  <a:pt x="6189794" y="6425865"/>
                </a:cubicBezTo>
                <a:cubicBezTo>
                  <a:pt x="6189794" y="4176581"/>
                  <a:pt x="4366389" y="2353176"/>
                  <a:pt x="2117105" y="2353176"/>
                </a:cubicBezTo>
                <a:cubicBezTo>
                  <a:pt x="1343914" y="2353176"/>
                  <a:pt x="621046" y="2568637"/>
                  <a:pt x="5268" y="2942793"/>
                </a:cubicBezTo>
                <a:lnTo>
                  <a:pt x="0" y="2946170"/>
                </a:lnTo>
                <a:close/>
              </a:path>
            </a:pathLst>
          </a:custGeom>
          <a:gradFill flip="none" rotWithShape="1">
            <a:gsLst>
              <a:gs pos="0">
                <a:srgbClr val="455473">
                  <a:alpha val="88000"/>
                </a:srgbClr>
              </a:gs>
              <a:gs pos="93000">
                <a:srgbClr val="221F26">
                  <a:alpha val="86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: Shape 71"/>
          <p:cNvSpPr/>
          <p:nvPr/>
        </p:nvSpPr>
        <p:spPr>
          <a:xfrm>
            <a:off x="10868978" y="0"/>
            <a:ext cx="1323022" cy="1054720"/>
          </a:xfrm>
          <a:custGeom>
            <a:avLst/>
            <a:gdLst>
              <a:gd name="connsiteX0" fmla="*/ 53512 w 1323022"/>
              <a:gd name="connsiteY0" fmla="*/ 0 h 1054720"/>
              <a:gd name="connsiteX1" fmla="*/ 1323022 w 1323022"/>
              <a:gd name="connsiteY1" fmla="*/ 0 h 1054720"/>
              <a:gd name="connsiteX2" fmla="*/ 1323022 w 1323022"/>
              <a:gd name="connsiteY2" fmla="*/ 829548 h 1054720"/>
              <a:gd name="connsiteX3" fmla="*/ 1210870 w 1323022"/>
              <a:gd name="connsiteY3" fmla="*/ 922082 h 1054720"/>
              <a:gd name="connsiteX4" fmla="*/ 776642 w 1323022"/>
              <a:gd name="connsiteY4" fmla="*/ 1054720 h 1054720"/>
              <a:gd name="connsiteX5" fmla="*/ 0 w 1323022"/>
              <a:gd name="connsiteY5" fmla="*/ 278078 h 1054720"/>
              <a:gd name="connsiteX6" fmla="*/ 15779 w 1323022"/>
              <a:gd name="connsiteY6" fmla="*/ 121557 h 10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022" h="1054720">
                <a:moveTo>
                  <a:pt x="53512" y="0"/>
                </a:moveTo>
                <a:lnTo>
                  <a:pt x="1323022" y="0"/>
                </a:lnTo>
                <a:lnTo>
                  <a:pt x="1323022" y="829548"/>
                </a:lnTo>
                <a:lnTo>
                  <a:pt x="1210870" y="922082"/>
                </a:lnTo>
                <a:cubicBezTo>
                  <a:pt x="1086917" y="1005823"/>
                  <a:pt x="937490" y="1054720"/>
                  <a:pt x="776642" y="1054720"/>
                </a:cubicBezTo>
                <a:cubicBezTo>
                  <a:pt x="347714" y="1054720"/>
                  <a:pt x="0" y="707006"/>
                  <a:pt x="0" y="278078"/>
                </a:cubicBezTo>
                <a:cubicBezTo>
                  <a:pt x="0" y="224462"/>
                  <a:pt x="5433" y="172115"/>
                  <a:pt x="15779" y="121557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5" name="Freeform: Shape 10"/>
          <p:cNvSpPr/>
          <p:nvPr/>
        </p:nvSpPr>
        <p:spPr>
          <a:xfrm>
            <a:off x="0" y="2353176"/>
            <a:ext cx="6189794" cy="4504824"/>
          </a:xfrm>
          <a:custGeom>
            <a:avLst/>
            <a:gdLst>
              <a:gd name="connsiteX0" fmla="*/ 2117105 w 6189794"/>
              <a:gd name="connsiteY0" fmla="*/ 0 h 4504824"/>
              <a:gd name="connsiteX1" fmla="*/ 6189794 w 6189794"/>
              <a:gd name="connsiteY1" fmla="*/ 4072689 h 4504824"/>
              <a:gd name="connsiteX2" fmla="*/ 6168767 w 6189794"/>
              <a:gd name="connsiteY2" fmla="*/ 4489098 h 4504824"/>
              <a:gd name="connsiteX3" fmla="*/ 6166769 w 6189794"/>
              <a:gd name="connsiteY3" fmla="*/ 4504824 h 4504824"/>
              <a:gd name="connsiteX4" fmla="*/ 0 w 6189794"/>
              <a:gd name="connsiteY4" fmla="*/ 4504824 h 4504824"/>
              <a:gd name="connsiteX5" fmla="*/ 0 w 6189794"/>
              <a:gd name="connsiteY5" fmla="*/ 592994 h 4504824"/>
              <a:gd name="connsiteX6" fmla="*/ 5268 w 6189794"/>
              <a:gd name="connsiteY6" fmla="*/ 589617 h 4504824"/>
              <a:gd name="connsiteX7" fmla="*/ 2117105 w 6189794"/>
              <a:gd name="connsiteY7" fmla="*/ 0 h 450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9794" h="4504824">
                <a:moveTo>
                  <a:pt x="2117105" y="0"/>
                </a:moveTo>
                <a:cubicBezTo>
                  <a:pt x="4366389" y="0"/>
                  <a:pt x="6189794" y="1823405"/>
                  <a:pt x="6189794" y="4072689"/>
                </a:cubicBezTo>
                <a:cubicBezTo>
                  <a:pt x="6189794" y="4213270"/>
                  <a:pt x="6182672" y="4352186"/>
                  <a:pt x="6168767" y="4489098"/>
                </a:cubicBezTo>
                <a:lnTo>
                  <a:pt x="6166769" y="4504824"/>
                </a:lnTo>
                <a:lnTo>
                  <a:pt x="0" y="4504824"/>
                </a:lnTo>
                <a:lnTo>
                  <a:pt x="0" y="592994"/>
                </a:lnTo>
                <a:lnTo>
                  <a:pt x="5268" y="589617"/>
                </a:lnTo>
                <a:cubicBezTo>
                  <a:pt x="621046" y="215461"/>
                  <a:pt x="1343914" y="0"/>
                  <a:pt x="2117105" y="0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8" name="Partial Circle 13"/>
          <p:cNvSpPr/>
          <p:nvPr/>
        </p:nvSpPr>
        <p:spPr>
          <a:xfrm>
            <a:off x="-21085" y="2959156"/>
            <a:ext cx="944745" cy="469844"/>
          </a:xfrm>
          <a:custGeom>
            <a:avLst/>
            <a:gdLst>
              <a:gd name="connsiteX0" fmla="*/ 1497945 w 7040196"/>
              <a:gd name="connsiteY0" fmla="*/ 638781 h 7040196"/>
              <a:gd name="connsiteX1" fmla="*/ 2442690 w 7040196"/>
              <a:gd name="connsiteY1" fmla="*/ 168937 h 7040196"/>
              <a:gd name="connsiteX2" fmla="*/ 3520098 w 7040196"/>
              <a:gd name="connsiteY2" fmla="*/ 3520098 h 7040196"/>
              <a:gd name="connsiteX3" fmla="*/ 1497945 w 7040196"/>
              <a:gd name="connsiteY3" fmla="*/ 638781 h 7040196"/>
              <a:gd name="connsiteX0-1" fmla="*/ 2022153 w 2113593"/>
              <a:gd name="connsiteY0-2" fmla="*/ 3351161 h 3442601"/>
              <a:gd name="connsiteX1-3" fmla="*/ 0 w 2113593"/>
              <a:gd name="connsiteY1-4" fmla="*/ 469844 h 3442601"/>
              <a:gd name="connsiteX2-5" fmla="*/ 944745 w 2113593"/>
              <a:gd name="connsiteY2-6" fmla="*/ 0 h 3442601"/>
              <a:gd name="connsiteX3-7" fmla="*/ 2113593 w 2113593"/>
              <a:gd name="connsiteY3-8" fmla="*/ 3442601 h 3442601"/>
              <a:gd name="connsiteX0-9" fmla="*/ 2022153 w 2022153"/>
              <a:gd name="connsiteY0-10" fmla="*/ 3351161 h 3351161"/>
              <a:gd name="connsiteX1-11" fmla="*/ 0 w 2022153"/>
              <a:gd name="connsiteY1-12" fmla="*/ 469844 h 3351161"/>
              <a:gd name="connsiteX2-13" fmla="*/ 944745 w 2022153"/>
              <a:gd name="connsiteY2-14" fmla="*/ 0 h 3351161"/>
              <a:gd name="connsiteX0-15" fmla="*/ 0 w 944745"/>
              <a:gd name="connsiteY0-16" fmla="*/ 469844 h 469844"/>
              <a:gd name="connsiteX1-17" fmla="*/ 944745 w 944745"/>
              <a:gd name="connsiteY1-18" fmla="*/ 0 h 4698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944745" h="469844">
                <a:moveTo>
                  <a:pt x="0" y="469844"/>
                </a:moveTo>
                <a:cubicBezTo>
                  <a:pt x="289521" y="266654"/>
                  <a:pt x="608013" y="108260"/>
                  <a:pt x="944745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Partial Circle 15"/>
          <p:cNvSpPr/>
          <p:nvPr/>
        </p:nvSpPr>
        <p:spPr>
          <a:xfrm>
            <a:off x="-29142" y="1659903"/>
            <a:ext cx="6952509" cy="5199680"/>
          </a:xfrm>
          <a:custGeom>
            <a:avLst/>
            <a:gdLst>
              <a:gd name="connsiteX0" fmla="*/ 2599758 w 9552214"/>
              <a:gd name="connsiteY0" fmla="*/ 524671 h 9552210"/>
              <a:gd name="connsiteX1" fmla="*/ 7446165 w 9552214"/>
              <a:gd name="connsiteY1" fmla="*/ 816058 h 9552210"/>
              <a:gd name="connsiteX2" fmla="*/ 9533395 w 9552214"/>
              <a:gd name="connsiteY2" fmla="*/ 5199669 h 9552210"/>
              <a:gd name="connsiteX3" fmla="*/ 4776107 w 9552214"/>
              <a:gd name="connsiteY3" fmla="*/ 4776105 h 9552210"/>
              <a:gd name="connsiteX4" fmla="*/ 2599758 w 9552214"/>
              <a:gd name="connsiteY4" fmla="*/ 524671 h 9552210"/>
              <a:gd name="connsiteX0-1" fmla="*/ 2176349 w 6952509"/>
              <a:gd name="connsiteY0-2" fmla="*/ 4776116 h 5199680"/>
              <a:gd name="connsiteX1-3" fmla="*/ 0 w 6952509"/>
              <a:gd name="connsiteY1-4" fmla="*/ 524682 h 5199680"/>
              <a:gd name="connsiteX2-5" fmla="*/ 4846407 w 6952509"/>
              <a:gd name="connsiteY2-6" fmla="*/ 816069 h 5199680"/>
              <a:gd name="connsiteX3-7" fmla="*/ 6933637 w 6952509"/>
              <a:gd name="connsiteY3-8" fmla="*/ 5199680 h 5199680"/>
              <a:gd name="connsiteX4-9" fmla="*/ 2267789 w 6952509"/>
              <a:gd name="connsiteY4-10" fmla="*/ 4867556 h 5199680"/>
              <a:gd name="connsiteX0-11" fmla="*/ 2176349 w 6952509"/>
              <a:gd name="connsiteY0-12" fmla="*/ 4776116 h 5199680"/>
              <a:gd name="connsiteX1-13" fmla="*/ 0 w 6952509"/>
              <a:gd name="connsiteY1-14" fmla="*/ 524682 h 5199680"/>
              <a:gd name="connsiteX2-15" fmla="*/ 4846407 w 6952509"/>
              <a:gd name="connsiteY2-16" fmla="*/ 816069 h 5199680"/>
              <a:gd name="connsiteX3-17" fmla="*/ 6933637 w 6952509"/>
              <a:gd name="connsiteY3-18" fmla="*/ 5199680 h 5199680"/>
              <a:gd name="connsiteX0-19" fmla="*/ 0 w 6952509"/>
              <a:gd name="connsiteY0-20" fmla="*/ 524682 h 5199680"/>
              <a:gd name="connsiteX1-21" fmla="*/ 4846407 w 6952509"/>
              <a:gd name="connsiteY1-22" fmla="*/ 816069 h 5199680"/>
              <a:gd name="connsiteX2-23" fmla="*/ 6933637 w 6952509"/>
              <a:gd name="connsiteY2-24" fmla="*/ 5199680 h 51996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952509" h="5199680">
                <a:moveTo>
                  <a:pt x="0" y="524682"/>
                </a:moveTo>
                <a:cubicBezTo>
                  <a:pt x="1548039" y="-267773"/>
                  <a:pt x="3404468" y="-156157"/>
                  <a:pt x="4846407" y="816069"/>
                </a:cubicBezTo>
                <a:cubicBezTo>
                  <a:pt x="6288347" y="1788295"/>
                  <a:pt x="7087866" y="3467449"/>
                  <a:pt x="6933637" y="5199680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Oval 17"/>
          <p:cNvSpPr/>
          <p:nvPr/>
        </p:nvSpPr>
        <p:spPr>
          <a:xfrm>
            <a:off x="847725" y="2882956"/>
            <a:ext cx="152400" cy="15240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8"/>
          <p:cNvSpPr/>
          <p:nvPr/>
        </p:nvSpPr>
        <p:spPr>
          <a:xfrm>
            <a:off x="7459178" y="5562237"/>
            <a:ext cx="167114" cy="16711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Straight Connector 20"/>
          <p:cNvCxnSpPr/>
          <p:nvPr/>
        </p:nvCxnSpPr>
        <p:spPr>
          <a:xfrm flipV="1">
            <a:off x="5510423" y="3429001"/>
            <a:ext cx="1165734" cy="775824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4"/>
          <p:cNvCxnSpPr/>
          <p:nvPr/>
        </p:nvCxnSpPr>
        <p:spPr>
          <a:xfrm flipV="1">
            <a:off x="1733550" y="6315562"/>
            <a:ext cx="772929" cy="53656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tial Circle 27"/>
          <p:cNvSpPr/>
          <p:nvPr/>
        </p:nvSpPr>
        <p:spPr>
          <a:xfrm>
            <a:off x="6685112" y="3410988"/>
            <a:ext cx="857453" cy="2229094"/>
          </a:xfrm>
          <a:custGeom>
            <a:avLst/>
            <a:gdLst>
              <a:gd name="connsiteX0" fmla="*/ 9991656 w 10907502"/>
              <a:gd name="connsiteY0" fmla="*/ 2428718 h 10907498"/>
              <a:gd name="connsiteX1" fmla="*/ 10849109 w 10907502"/>
              <a:gd name="connsiteY1" fmla="*/ 4657812 h 10907498"/>
              <a:gd name="connsiteX2" fmla="*/ 5453751 w 10907502"/>
              <a:gd name="connsiteY2" fmla="*/ 5453749 h 10907498"/>
              <a:gd name="connsiteX3" fmla="*/ 9991656 w 10907502"/>
              <a:gd name="connsiteY3" fmla="*/ 2428718 h 10907498"/>
              <a:gd name="connsiteX0-1" fmla="*/ 0 w 5395358"/>
              <a:gd name="connsiteY0-2" fmla="*/ 3025031 h 3116471"/>
              <a:gd name="connsiteX1-3" fmla="*/ 4537905 w 5395358"/>
              <a:gd name="connsiteY1-4" fmla="*/ 0 h 3116471"/>
              <a:gd name="connsiteX2-5" fmla="*/ 5395358 w 5395358"/>
              <a:gd name="connsiteY2-6" fmla="*/ 2229094 h 3116471"/>
              <a:gd name="connsiteX3-7" fmla="*/ 91440 w 5395358"/>
              <a:gd name="connsiteY3-8" fmla="*/ 3116471 h 3116471"/>
              <a:gd name="connsiteX0-9" fmla="*/ 0 w 5395358"/>
              <a:gd name="connsiteY0-10" fmla="*/ 3025031 h 3025031"/>
              <a:gd name="connsiteX1-11" fmla="*/ 4537905 w 5395358"/>
              <a:gd name="connsiteY1-12" fmla="*/ 0 h 3025031"/>
              <a:gd name="connsiteX2-13" fmla="*/ 5395358 w 5395358"/>
              <a:gd name="connsiteY2-14" fmla="*/ 2229094 h 3025031"/>
              <a:gd name="connsiteX0-15" fmla="*/ 0 w 857453"/>
              <a:gd name="connsiteY0-16" fmla="*/ 0 h 2229094"/>
              <a:gd name="connsiteX1-17" fmla="*/ 857453 w 857453"/>
              <a:gd name="connsiteY1-18" fmla="*/ 2229094 h 22290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57453" h="2229094">
                <a:moveTo>
                  <a:pt x="0" y="0"/>
                </a:moveTo>
                <a:cubicBezTo>
                  <a:pt x="447001" y="670553"/>
                  <a:pt x="739839" y="1431837"/>
                  <a:pt x="857453" y="222909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Partial Circle 33"/>
          <p:cNvSpPr/>
          <p:nvPr/>
        </p:nvSpPr>
        <p:spPr>
          <a:xfrm>
            <a:off x="7542905" y="5642386"/>
            <a:ext cx="58054" cy="1227038"/>
          </a:xfrm>
          <a:custGeom>
            <a:avLst/>
            <a:gdLst>
              <a:gd name="connsiteX0" fmla="*/ 10849448 w 10907502"/>
              <a:gd name="connsiteY0" fmla="*/ 4660115 h 10907498"/>
              <a:gd name="connsiteX1" fmla="*/ 10890254 w 10907502"/>
              <a:gd name="connsiteY1" fmla="*/ 5887153 h 10907498"/>
              <a:gd name="connsiteX2" fmla="*/ 5453751 w 10907502"/>
              <a:gd name="connsiteY2" fmla="*/ 5453749 h 10907498"/>
              <a:gd name="connsiteX3" fmla="*/ 10849448 w 10907502"/>
              <a:gd name="connsiteY3" fmla="*/ 4660115 h 10907498"/>
              <a:gd name="connsiteX0-1" fmla="*/ 0 w 5453751"/>
              <a:gd name="connsiteY0-2" fmla="*/ 793634 h 1227038"/>
              <a:gd name="connsiteX1-3" fmla="*/ 5395697 w 5453751"/>
              <a:gd name="connsiteY1-4" fmla="*/ 0 h 1227038"/>
              <a:gd name="connsiteX2-5" fmla="*/ 5436503 w 5453751"/>
              <a:gd name="connsiteY2-6" fmla="*/ 1227038 h 1227038"/>
              <a:gd name="connsiteX3-7" fmla="*/ 91440 w 5453751"/>
              <a:gd name="connsiteY3-8" fmla="*/ 885074 h 1227038"/>
              <a:gd name="connsiteX0-9" fmla="*/ 0 w 5453751"/>
              <a:gd name="connsiteY0-10" fmla="*/ 793634 h 1227038"/>
              <a:gd name="connsiteX1-11" fmla="*/ 5395697 w 5453751"/>
              <a:gd name="connsiteY1-12" fmla="*/ 0 h 1227038"/>
              <a:gd name="connsiteX2-13" fmla="*/ 5436503 w 5453751"/>
              <a:gd name="connsiteY2-14" fmla="*/ 1227038 h 1227038"/>
              <a:gd name="connsiteX0-15" fmla="*/ 0 w 58054"/>
              <a:gd name="connsiteY0-16" fmla="*/ 0 h 1227038"/>
              <a:gd name="connsiteX1-17" fmla="*/ 40806 w 58054"/>
              <a:gd name="connsiteY1-18" fmla="*/ 1227038 h 12270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8054" h="1227038">
                <a:moveTo>
                  <a:pt x="0" y="0"/>
                </a:moveTo>
                <a:cubicBezTo>
                  <a:pt x="59743" y="406173"/>
                  <a:pt x="73431" y="817793"/>
                  <a:pt x="40806" y="1227038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Straight Connector 46"/>
          <p:cNvCxnSpPr/>
          <p:nvPr/>
        </p:nvCxnSpPr>
        <p:spPr>
          <a:xfrm flipV="1">
            <a:off x="4122057" y="-11424"/>
            <a:ext cx="1357490" cy="903442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tial Circle 62"/>
          <p:cNvSpPr/>
          <p:nvPr/>
        </p:nvSpPr>
        <p:spPr>
          <a:xfrm>
            <a:off x="10398299" y="-79090"/>
            <a:ext cx="53332" cy="578531"/>
          </a:xfrm>
          <a:custGeom>
            <a:avLst/>
            <a:gdLst>
              <a:gd name="connsiteX0" fmla="*/ 15833 w 2669677"/>
              <a:gd name="connsiteY0" fmla="*/ 1539823 h 2669676"/>
              <a:gd name="connsiteX1" fmla="*/ 53332 w 2669677"/>
              <a:gd name="connsiteY1" fmla="*/ 961292 h 2669676"/>
              <a:gd name="connsiteX2" fmla="*/ 1334839 w 2669677"/>
              <a:gd name="connsiteY2" fmla="*/ 1334838 h 2669676"/>
              <a:gd name="connsiteX3" fmla="*/ 15833 w 2669677"/>
              <a:gd name="connsiteY3" fmla="*/ 1539823 h 2669676"/>
              <a:gd name="connsiteX0-1" fmla="*/ 1334839 w 1426279"/>
              <a:gd name="connsiteY0-2" fmla="*/ 373546 h 578531"/>
              <a:gd name="connsiteX1-3" fmla="*/ 15833 w 1426279"/>
              <a:gd name="connsiteY1-4" fmla="*/ 578531 h 578531"/>
              <a:gd name="connsiteX2-5" fmla="*/ 53332 w 1426279"/>
              <a:gd name="connsiteY2-6" fmla="*/ 0 h 578531"/>
              <a:gd name="connsiteX3-7" fmla="*/ 1426279 w 1426279"/>
              <a:gd name="connsiteY3-8" fmla="*/ 464986 h 578531"/>
              <a:gd name="connsiteX0-9" fmla="*/ 1334839 w 1334839"/>
              <a:gd name="connsiteY0-10" fmla="*/ 373546 h 578531"/>
              <a:gd name="connsiteX1-11" fmla="*/ 15833 w 1334839"/>
              <a:gd name="connsiteY1-12" fmla="*/ 578531 h 578531"/>
              <a:gd name="connsiteX2-13" fmla="*/ 53332 w 1334839"/>
              <a:gd name="connsiteY2-14" fmla="*/ 0 h 578531"/>
              <a:gd name="connsiteX0-15" fmla="*/ 15833 w 53332"/>
              <a:gd name="connsiteY0-16" fmla="*/ 578531 h 578531"/>
              <a:gd name="connsiteX1-17" fmla="*/ 53332 w 53332"/>
              <a:gd name="connsiteY1-18" fmla="*/ 0 h 5785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3332" h="578531">
                <a:moveTo>
                  <a:pt x="15833" y="578531"/>
                </a:moveTo>
                <a:cubicBezTo>
                  <a:pt x="-14202" y="385269"/>
                  <a:pt x="-1400" y="187768"/>
                  <a:pt x="53332" y="0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2171" y="4299964"/>
            <a:ext cx="5237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u="sng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答疑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2" name="Google Shape;13;p2"/>
          <p:cNvSpPr/>
          <p:nvPr/>
        </p:nvSpPr>
        <p:spPr>
          <a:xfrm rot="12770">
            <a:off x="9403915" y="254530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33" name="Google Shape;14;p2"/>
          <p:cNvSpPr/>
          <p:nvPr/>
        </p:nvSpPr>
        <p:spPr>
          <a:xfrm rot="12770">
            <a:off x="9826654" y="2226502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710" y="425450"/>
            <a:ext cx="3377565" cy="6007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: Shape 59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61257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981645 h 6858000"/>
              <a:gd name="connsiteX3" fmla="*/ 12138640 w 12192000"/>
              <a:gd name="connsiteY3" fmla="*/ 1112316 h 6858000"/>
              <a:gd name="connsiteX4" fmla="*/ 11944828 w 12192000"/>
              <a:gd name="connsiteY4" fmla="*/ 1436455 h 6858000"/>
              <a:gd name="connsiteX5" fmla="*/ 9335268 w 12192000"/>
              <a:gd name="connsiteY5" fmla="*/ 1820455 h 6858000"/>
              <a:gd name="connsiteX6" fmla="*/ 8601305 w 12192000"/>
              <a:gd name="connsiteY6" fmla="*/ 58416 h 6858000"/>
              <a:gd name="connsiteX7" fmla="*/ 0 w 12192000"/>
              <a:gd name="connsiteY7" fmla="*/ 0 h 6858000"/>
              <a:gd name="connsiteX8" fmla="*/ 7349784 w 12192000"/>
              <a:gd name="connsiteY8" fmla="*/ 0 h 6858000"/>
              <a:gd name="connsiteX9" fmla="*/ 7332481 w 12192000"/>
              <a:gd name="connsiteY9" fmla="*/ 178790 h 6858000"/>
              <a:gd name="connsiteX10" fmla="*/ 7886421 w 12192000"/>
              <a:gd name="connsiteY10" fmla="*/ 664645 h 6858000"/>
              <a:gd name="connsiteX11" fmla="*/ 7484447 w 12192000"/>
              <a:gd name="connsiteY11" fmla="*/ 1293204 h 6858000"/>
              <a:gd name="connsiteX12" fmla="*/ 8128803 w 12192000"/>
              <a:gd name="connsiteY12" fmla="*/ 2409253 h 6858000"/>
              <a:gd name="connsiteX13" fmla="*/ 8887542 w 12192000"/>
              <a:gd name="connsiteY13" fmla="*/ 2339534 h 6858000"/>
              <a:gd name="connsiteX14" fmla="*/ 9029158 w 12192000"/>
              <a:gd name="connsiteY14" fmla="*/ 3100452 h 6858000"/>
              <a:gd name="connsiteX15" fmla="*/ 10296084 w 12192000"/>
              <a:gd name="connsiteY15" fmla="*/ 3438698 h 6858000"/>
              <a:gd name="connsiteX16" fmla="*/ 10779214 w 12192000"/>
              <a:gd name="connsiteY16" fmla="*/ 2815584 h 6858000"/>
              <a:gd name="connsiteX17" fmla="*/ 11423570 w 12192000"/>
              <a:gd name="connsiteY17" fmla="*/ 3285099 h 6858000"/>
              <a:gd name="connsiteX18" fmla="*/ 12169318 w 12192000"/>
              <a:gd name="connsiteY18" fmla="*/ 2924253 h 6858000"/>
              <a:gd name="connsiteX19" fmla="*/ 12192000 w 12192000"/>
              <a:gd name="connsiteY19" fmla="*/ 2908341 h 6858000"/>
              <a:gd name="connsiteX20" fmla="*/ 12192000 w 12192000"/>
              <a:gd name="connsiteY20" fmla="*/ 6858000 h 6858000"/>
              <a:gd name="connsiteX21" fmla="*/ 0 w 12192000"/>
              <a:gd name="connsiteY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858000">
                <a:moveTo>
                  <a:pt x="8612570" y="0"/>
                </a:moveTo>
                <a:lnTo>
                  <a:pt x="12192000" y="0"/>
                </a:lnTo>
                <a:lnTo>
                  <a:pt x="12192000" y="981645"/>
                </a:lnTo>
                <a:lnTo>
                  <a:pt x="12138640" y="1112316"/>
                </a:lnTo>
                <a:cubicBezTo>
                  <a:pt x="12086147" y="1224541"/>
                  <a:pt x="12021628" y="1333170"/>
                  <a:pt x="11944828" y="1436455"/>
                </a:cubicBezTo>
                <a:cubicBezTo>
                  <a:pt x="11329885" y="2263279"/>
                  <a:pt x="10161548" y="2434853"/>
                  <a:pt x="9335268" y="1820455"/>
                </a:cubicBezTo>
                <a:cubicBezTo>
                  <a:pt x="8766827" y="1397681"/>
                  <a:pt x="8507836" y="713342"/>
                  <a:pt x="8601305" y="58416"/>
                </a:cubicBezTo>
                <a:close/>
                <a:moveTo>
                  <a:pt x="0" y="0"/>
                </a:moveTo>
                <a:lnTo>
                  <a:pt x="7349784" y="0"/>
                </a:lnTo>
                <a:lnTo>
                  <a:pt x="7332481" y="178790"/>
                </a:lnTo>
                <a:cubicBezTo>
                  <a:pt x="7607000" y="183148"/>
                  <a:pt x="7845570" y="384679"/>
                  <a:pt x="7886421" y="664645"/>
                </a:cubicBezTo>
                <a:cubicBezTo>
                  <a:pt x="7928361" y="948968"/>
                  <a:pt x="7752430" y="1214226"/>
                  <a:pt x="7484447" y="1293204"/>
                </a:cubicBezTo>
                <a:cubicBezTo>
                  <a:pt x="7616804" y="1698992"/>
                  <a:pt x="7832497" y="2080811"/>
                  <a:pt x="8128803" y="2409253"/>
                </a:cubicBezTo>
                <a:cubicBezTo>
                  <a:pt x="8324343" y="2198463"/>
                  <a:pt x="8651695" y="2164148"/>
                  <a:pt x="8887542" y="2339534"/>
                </a:cubicBezTo>
                <a:cubicBezTo>
                  <a:pt x="9128290" y="2518734"/>
                  <a:pt x="9186570" y="2850988"/>
                  <a:pt x="9029158" y="3100452"/>
                </a:cubicBezTo>
                <a:cubicBezTo>
                  <a:pt x="9430587" y="3306340"/>
                  <a:pt x="9862518" y="3418000"/>
                  <a:pt x="10296084" y="3438698"/>
                </a:cubicBezTo>
                <a:cubicBezTo>
                  <a:pt x="10264492" y="3136401"/>
                  <a:pt x="10475827" y="2860248"/>
                  <a:pt x="10779214" y="2815584"/>
                </a:cubicBezTo>
                <a:cubicBezTo>
                  <a:pt x="11086413" y="2770377"/>
                  <a:pt x="11372370" y="2980078"/>
                  <a:pt x="11423570" y="3285099"/>
                </a:cubicBezTo>
                <a:cubicBezTo>
                  <a:pt x="11685016" y="3199311"/>
                  <a:pt x="11936037" y="3078631"/>
                  <a:pt x="12169318" y="2924253"/>
                </a:cubicBezTo>
                <a:lnTo>
                  <a:pt x="12192000" y="2908341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 dirty="0">
              <a:cs typeface="+mn-ea"/>
              <a:sym typeface="+mn-lt"/>
            </a:endParaRPr>
          </a:p>
        </p:txBody>
      </p:sp>
      <p:sp>
        <p:nvSpPr>
          <p:cNvPr id="6" name="Freeform: Shape 63"/>
          <p:cNvSpPr/>
          <p:nvPr/>
        </p:nvSpPr>
        <p:spPr>
          <a:xfrm>
            <a:off x="7332481" y="0"/>
            <a:ext cx="4859519" cy="3438698"/>
          </a:xfrm>
          <a:custGeom>
            <a:avLst/>
            <a:gdLst>
              <a:gd name="connsiteX0" fmla="*/ 17303 w 4859519"/>
              <a:gd name="connsiteY0" fmla="*/ 0 h 3438698"/>
              <a:gd name="connsiteX1" fmla="*/ 1280089 w 4859519"/>
              <a:gd name="connsiteY1" fmla="*/ 0 h 3438698"/>
              <a:gd name="connsiteX2" fmla="*/ 1268824 w 4859519"/>
              <a:gd name="connsiteY2" fmla="*/ 58416 h 3438698"/>
              <a:gd name="connsiteX3" fmla="*/ 2002787 w 4859519"/>
              <a:gd name="connsiteY3" fmla="*/ 1820455 h 3438698"/>
              <a:gd name="connsiteX4" fmla="*/ 4612347 w 4859519"/>
              <a:gd name="connsiteY4" fmla="*/ 1436455 h 3438698"/>
              <a:gd name="connsiteX5" fmla="*/ 4843279 w 4859519"/>
              <a:gd name="connsiteY5" fmla="*/ 1027500 h 3438698"/>
              <a:gd name="connsiteX6" fmla="*/ 4859519 w 4859519"/>
              <a:gd name="connsiteY6" fmla="*/ 979404 h 3438698"/>
              <a:gd name="connsiteX7" fmla="*/ 4859519 w 4859519"/>
              <a:gd name="connsiteY7" fmla="*/ 2908341 h 3438698"/>
              <a:gd name="connsiteX8" fmla="*/ 4836837 w 4859519"/>
              <a:gd name="connsiteY8" fmla="*/ 2924254 h 3438698"/>
              <a:gd name="connsiteX9" fmla="*/ 4091089 w 4859519"/>
              <a:gd name="connsiteY9" fmla="*/ 3285099 h 3438698"/>
              <a:gd name="connsiteX10" fmla="*/ 3446733 w 4859519"/>
              <a:gd name="connsiteY10" fmla="*/ 2815584 h 3438698"/>
              <a:gd name="connsiteX11" fmla="*/ 2963603 w 4859519"/>
              <a:gd name="connsiteY11" fmla="*/ 3438698 h 3438698"/>
              <a:gd name="connsiteX12" fmla="*/ 1696677 w 4859519"/>
              <a:gd name="connsiteY12" fmla="*/ 3100452 h 3438698"/>
              <a:gd name="connsiteX13" fmla="*/ 1555061 w 4859519"/>
              <a:gd name="connsiteY13" fmla="*/ 2339534 h 3438698"/>
              <a:gd name="connsiteX14" fmla="*/ 796322 w 4859519"/>
              <a:gd name="connsiteY14" fmla="*/ 2409253 h 3438698"/>
              <a:gd name="connsiteX15" fmla="*/ 151966 w 4859519"/>
              <a:gd name="connsiteY15" fmla="*/ 1293204 h 3438698"/>
              <a:gd name="connsiteX16" fmla="*/ 553940 w 4859519"/>
              <a:gd name="connsiteY16" fmla="*/ 664645 h 3438698"/>
              <a:gd name="connsiteX17" fmla="*/ 0 w 4859519"/>
              <a:gd name="connsiteY17" fmla="*/ 178790 h 343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9519" h="3438698">
                <a:moveTo>
                  <a:pt x="17303" y="0"/>
                </a:moveTo>
                <a:lnTo>
                  <a:pt x="1280089" y="0"/>
                </a:lnTo>
                <a:lnTo>
                  <a:pt x="1268824" y="58416"/>
                </a:lnTo>
                <a:cubicBezTo>
                  <a:pt x="1175355" y="713342"/>
                  <a:pt x="1434346" y="1397681"/>
                  <a:pt x="2002787" y="1820455"/>
                </a:cubicBezTo>
                <a:cubicBezTo>
                  <a:pt x="2829067" y="2434853"/>
                  <a:pt x="3997404" y="2263279"/>
                  <a:pt x="4612347" y="1436455"/>
                </a:cubicBezTo>
                <a:cubicBezTo>
                  <a:pt x="4708347" y="1307349"/>
                  <a:pt x="4785158" y="1169892"/>
                  <a:pt x="4843279" y="1027500"/>
                </a:cubicBezTo>
                <a:lnTo>
                  <a:pt x="4859519" y="979404"/>
                </a:lnTo>
                <a:lnTo>
                  <a:pt x="4859519" y="2908341"/>
                </a:lnTo>
                <a:lnTo>
                  <a:pt x="4836837" y="2924254"/>
                </a:lnTo>
                <a:cubicBezTo>
                  <a:pt x="4603556" y="3078631"/>
                  <a:pt x="4352535" y="3199312"/>
                  <a:pt x="4091089" y="3285099"/>
                </a:cubicBezTo>
                <a:cubicBezTo>
                  <a:pt x="4039889" y="2980078"/>
                  <a:pt x="3753932" y="2770377"/>
                  <a:pt x="3446733" y="2815584"/>
                </a:cubicBezTo>
                <a:cubicBezTo>
                  <a:pt x="3143346" y="2860248"/>
                  <a:pt x="2932011" y="3136401"/>
                  <a:pt x="2963603" y="3438698"/>
                </a:cubicBezTo>
                <a:cubicBezTo>
                  <a:pt x="2530037" y="3418000"/>
                  <a:pt x="2098106" y="3306340"/>
                  <a:pt x="1696677" y="3100452"/>
                </a:cubicBezTo>
                <a:cubicBezTo>
                  <a:pt x="1854089" y="2850988"/>
                  <a:pt x="1795809" y="2518734"/>
                  <a:pt x="1555061" y="2339534"/>
                </a:cubicBezTo>
                <a:cubicBezTo>
                  <a:pt x="1319214" y="2164148"/>
                  <a:pt x="991862" y="2198463"/>
                  <a:pt x="796322" y="2409253"/>
                </a:cubicBezTo>
                <a:cubicBezTo>
                  <a:pt x="500016" y="2080811"/>
                  <a:pt x="284323" y="1698992"/>
                  <a:pt x="151966" y="1293204"/>
                </a:cubicBezTo>
                <a:cubicBezTo>
                  <a:pt x="419949" y="1214226"/>
                  <a:pt x="595880" y="948968"/>
                  <a:pt x="553940" y="664645"/>
                </a:cubicBezTo>
                <a:cubicBezTo>
                  <a:pt x="513089" y="384679"/>
                  <a:pt x="274519" y="183148"/>
                  <a:pt x="0" y="178790"/>
                </a:cubicBezTo>
                <a:close/>
              </a:path>
            </a:pathLst>
          </a:custGeom>
          <a:gradFill flip="none" rotWithShape="1">
            <a:gsLst>
              <a:gs pos="0">
                <a:srgbClr val="455473">
                  <a:alpha val="48000"/>
                </a:srgbClr>
              </a:gs>
              <a:gs pos="93000">
                <a:srgbClr val="221F26">
                  <a:alpha val="86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Partial Circle 15"/>
          <p:cNvSpPr/>
          <p:nvPr/>
        </p:nvSpPr>
        <p:spPr>
          <a:xfrm flipH="1" flipV="1">
            <a:off x="6531219" y="20692"/>
            <a:ext cx="5629519" cy="4210235"/>
          </a:xfrm>
          <a:custGeom>
            <a:avLst/>
            <a:gdLst>
              <a:gd name="connsiteX0" fmla="*/ 2599758 w 9552214"/>
              <a:gd name="connsiteY0" fmla="*/ 524671 h 9552210"/>
              <a:gd name="connsiteX1" fmla="*/ 7446165 w 9552214"/>
              <a:gd name="connsiteY1" fmla="*/ 816058 h 9552210"/>
              <a:gd name="connsiteX2" fmla="*/ 9533395 w 9552214"/>
              <a:gd name="connsiteY2" fmla="*/ 5199669 h 9552210"/>
              <a:gd name="connsiteX3" fmla="*/ 4776107 w 9552214"/>
              <a:gd name="connsiteY3" fmla="*/ 4776105 h 9552210"/>
              <a:gd name="connsiteX4" fmla="*/ 2599758 w 9552214"/>
              <a:gd name="connsiteY4" fmla="*/ 524671 h 9552210"/>
              <a:gd name="connsiteX0-1" fmla="*/ 2176349 w 6952509"/>
              <a:gd name="connsiteY0-2" fmla="*/ 4776116 h 5199680"/>
              <a:gd name="connsiteX1-3" fmla="*/ 0 w 6952509"/>
              <a:gd name="connsiteY1-4" fmla="*/ 524682 h 5199680"/>
              <a:gd name="connsiteX2-5" fmla="*/ 4846407 w 6952509"/>
              <a:gd name="connsiteY2-6" fmla="*/ 816069 h 5199680"/>
              <a:gd name="connsiteX3-7" fmla="*/ 6933637 w 6952509"/>
              <a:gd name="connsiteY3-8" fmla="*/ 5199680 h 5199680"/>
              <a:gd name="connsiteX4-9" fmla="*/ 2267789 w 6952509"/>
              <a:gd name="connsiteY4-10" fmla="*/ 4867556 h 5199680"/>
              <a:gd name="connsiteX0-11" fmla="*/ 2176349 w 6952509"/>
              <a:gd name="connsiteY0-12" fmla="*/ 4776116 h 5199680"/>
              <a:gd name="connsiteX1-13" fmla="*/ 0 w 6952509"/>
              <a:gd name="connsiteY1-14" fmla="*/ 524682 h 5199680"/>
              <a:gd name="connsiteX2-15" fmla="*/ 4846407 w 6952509"/>
              <a:gd name="connsiteY2-16" fmla="*/ 816069 h 5199680"/>
              <a:gd name="connsiteX3-17" fmla="*/ 6933637 w 6952509"/>
              <a:gd name="connsiteY3-18" fmla="*/ 5199680 h 5199680"/>
              <a:gd name="connsiteX0-19" fmla="*/ 0 w 6952509"/>
              <a:gd name="connsiteY0-20" fmla="*/ 524682 h 5199680"/>
              <a:gd name="connsiteX1-21" fmla="*/ 4846407 w 6952509"/>
              <a:gd name="connsiteY1-22" fmla="*/ 816069 h 5199680"/>
              <a:gd name="connsiteX2-23" fmla="*/ 6933637 w 6952509"/>
              <a:gd name="connsiteY2-24" fmla="*/ 5199680 h 51996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952509" h="5199680">
                <a:moveTo>
                  <a:pt x="0" y="524682"/>
                </a:moveTo>
                <a:cubicBezTo>
                  <a:pt x="1548039" y="-267773"/>
                  <a:pt x="3404468" y="-156157"/>
                  <a:pt x="4846407" y="816069"/>
                </a:cubicBezTo>
                <a:cubicBezTo>
                  <a:pt x="6288347" y="1788295"/>
                  <a:pt x="7087866" y="3467449"/>
                  <a:pt x="6933637" y="5199680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Group 26"/>
          <p:cNvGrpSpPr/>
          <p:nvPr/>
        </p:nvGrpSpPr>
        <p:grpSpPr>
          <a:xfrm rot="493059">
            <a:off x="11327329" y="4251619"/>
            <a:ext cx="826885" cy="442137"/>
            <a:chOff x="11327329" y="4251619"/>
            <a:chExt cx="826885" cy="442137"/>
          </a:xfrm>
        </p:grpSpPr>
        <p:sp>
          <p:nvSpPr>
            <p:cNvPr id="9" name="Partial Circle 13"/>
            <p:cNvSpPr/>
            <p:nvPr/>
          </p:nvSpPr>
          <p:spPr>
            <a:xfrm flipH="1" flipV="1">
              <a:off x="11389244" y="4251619"/>
              <a:ext cx="764970" cy="380438"/>
            </a:xfrm>
            <a:custGeom>
              <a:avLst/>
              <a:gdLst>
                <a:gd name="connsiteX0" fmla="*/ 1497945 w 7040196"/>
                <a:gd name="connsiteY0" fmla="*/ 638781 h 7040196"/>
                <a:gd name="connsiteX1" fmla="*/ 2442690 w 7040196"/>
                <a:gd name="connsiteY1" fmla="*/ 168937 h 7040196"/>
                <a:gd name="connsiteX2" fmla="*/ 3520098 w 7040196"/>
                <a:gd name="connsiteY2" fmla="*/ 3520098 h 7040196"/>
                <a:gd name="connsiteX3" fmla="*/ 1497945 w 7040196"/>
                <a:gd name="connsiteY3" fmla="*/ 638781 h 7040196"/>
                <a:gd name="connsiteX0-1" fmla="*/ 2022153 w 2113593"/>
                <a:gd name="connsiteY0-2" fmla="*/ 3351161 h 3442601"/>
                <a:gd name="connsiteX1-3" fmla="*/ 0 w 2113593"/>
                <a:gd name="connsiteY1-4" fmla="*/ 469844 h 3442601"/>
                <a:gd name="connsiteX2-5" fmla="*/ 944745 w 2113593"/>
                <a:gd name="connsiteY2-6" fmla="*/ 0 h 3442601"/>
                <a:gd name="connsiteX3-7" fmla="*/ 2113593 w 2113593"/>
                <a:gd name="connsiteY3-8" fmla="*/ 3442601 h 3442601"/>
                <a:gd name="connsiteX0-9" fmla="*/ 2022153 w 2022153"/>
                <a:gd name="connsiteY0-10" fmla="*/ 3351161 h 3351161"/>
                <a:gd name="connsiteX1-11" fmla="*/ 0 w 2022153"/>
                <a:gd name="connsiteY1-12" fmla="*/ 469844 h 3351161"/>
                <a:gd name="connsiteX2-13" fmla="*/ 944745 w 2022153"/>
                <a:gd name="connsiteY2-14" fmla="*/ 0 h 3351161"/>
                <a:gd name="connsiteX0-15" fmla="*/ 0 w 944745"/>
                <a:gd name="connsiteY0-16" fmla="*/ 469844 h 469844"/>
                <a:gd name="connsiteX1-17" fmla="*/ 944745 w 944745"/>
                <a:gd name="connsiteY1-18" fmla="*/ 0 h 4698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944745" h="469844">
                  <a:moveTo>
                    <a:pt x="0" y="469844"/>
                  </a:moveTo>
                  <a:cubicBezTo>
                    <a:pt x="289521" y="266654"/>
                    <a:pt x="608013" y="108260"/>
                    <a:pt x="944745" y="0"/>
                  </a:cubicBezTo>
                </a:path>
              </a:pathLst>
            </a:custGeom>
            <a:noFill/>
            <a:ln w="6350">
              <a:solidFill>
                <a:schemeClr val="bg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Oval 15"/>
            <p:cNvSpPr/>
            <p:nvPr/>
          </p:nvSpPr>
          <p:spPr>
            <a:xfrm flipH="1" flipV="1">
              <a:off x="11327329" y="4570356"/>
              <a:ext cx="123400" cy="1234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" name="Oval 16"/>
          <p:cNvSpPr/>
          <p:nvPr/>
        </p:nvSpPr>
        <p:spPr>
          <a:xfrm flipH="1" flipV="1">
            <a:off x="5962053" y="935852"/>
            <a:ext cx="135314" cy="13531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Straight Connector 17"/>
          <p:cNvCxnSpPr/>
          <p:nvPr/>
        </p:nvCxnSpPr>
        <p:spPr>
          <a:xfrm flipH="1">
            <a:off x="6731388" y="2089150"/>
            <a:ext cx="1065805" cy="70932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8"/>
          <p:cNvCxnSpPr/>
          <p:nvPr/>
        </p:nvCxnSpPr>
        <p:spPr>
          <a:xfrm flipH="1">
            <a:off x="10987050" y="26726"/>
            <a:ext cx="625849" cy="434466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tial Circle 27"/>
          <p:cNvSpPr/>
          <p:nvPr/>
        </p:nvSpPr>
        <p:spPr>
          <a:xfrm flipH="1" flipV="1">
            <a:off x="6029848" y="1008135"/>
            <a:ext cx="694289" cy="1804921"/>
          </a:xfrm>
          <a:custGeom>
            <a:avLst/>
            <a:gdLst>
              <a:gd name="connsiteX0" fmla="*/ 9991656 w 10907502"/>
              <a:gd name="connsiteY0" fmla="*/ 2428718 h 10907498"/>
              <a:gd name="connsiteX1" fmla="*/ 10849109 w 10907502"/>
              <a:gd name="connsiteY1" fmla="*/ 4657812 h 10907498"/>
              <a:gd name="connsiteX2" fmla="*/ 5453751 w 10907502"/>
              <a:gd name="connsiteY2" fmla="*/ 5453749 h 10907498"/>
              <a:gd name="connsiteX3" fmla="*/ 9991656 w 10907502"/>
              <a:gd name="connsiteY3" fmla="*/ 2428718 h 10907498"/>
              <a:gd name="connsiteX0-1" fmla="*/ 0 w 5395358"/>
              <a:gd name="connsiteY0-2" fmla="*/ 3025031 h 3116471"/>
              <a:gd name="connsiteX1-3" fmla="*/ 4537905 w 5395358"/>
              <a:gd name="connsiteY1-4" fmla="*/ 0 h 3116471"/>
              <a:gd name="connsiteX2-5" fmla="*/ 5395358 w 5395358"/>
              <a:gd name="connsiteY2-6" fmla="*/ 2229094 h 3116471"/>
              <a:gd name="connsiteX3-7" fmla="*/ 91440 w 5395358"/>
              <a:gd name="connsiteY3-8" fmla="*/ 3116471 h 3116471"/>
              <a:gd name="connsiteX0-9" fmla="*/ 0 w 5395358"/>
              <a:gd name="connsiteY0-10" fmla="*/ 3025031 h 3025031"/>
              <a:gd name="connsiteX1-11" fmla="*/ 4537905 w 5395358"/>
              <a:gd name="connsiteY1-12" fmla="*/ 0 h 3025031"/>
              <a:gd name="connsiteX2-13" fmla="*/ 5395358 w 5395358"/>
              <a:gd name="connsiteY2-14" fmla="*/ 2229094 h 3025031"/>
              <a:gd name="connsiteX0-15" fmla="*/ 0 w 857453"/>
              <a:gd name="connsiteY0-16" fmla="*/ 0 h 2229094"/>
              <a:gd name="connsiteX1-17" fmla="*/ 857453 w 857453"/>
              <a:gd name="connsiteY1-18" fmla="*/ 2229094 h 22290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57453" h="2229094">
                <a:moveTo>
                  <a:pt x="0" y="0"/>
                </a:moveTo>
                <a:cubicBezTo>
                  <a:pt x="447001" y="670553"/>
                  <a:pt x="739839" y="1431837"/>
                  <a:pt x="857453" y="222909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Partial Circle 33"/>
          <p:cNvSpPr/>
          <p:nvPr/>
        </p:nvSpPr>
        <p:spPr>
          <a:xfrm flipH="1" flipV="1">
            <a:off x="5982565" y="12723"/>
            <a:ext cx="47007" cy="993545"/>
          </a:xfrm>
          <a:custGeom>
            <a:avLst/>
            <a:gdLst>
              <a:gd name="connsiteX0" fmla="*/ 10849448 w 10907502"/>
              <a:gd name="connsiteY0" fmla="*/ 4660115 h 10907498"/>
              <a:gd name="connsiteX1" fmla="*/ 10890254 w 10907502"/>
              <a:gd name="connsiteY1" fmla="*/ 5887153 h 10907498"/>
              <a:gd name="connsiteX2" fmla="*/ 5453751 w 10907502"/>
              <a:gd name="connsiteY2" fmla="*/ 5453749 h 10907498"/>
              <a:gd name="connsiteX3" fmla="*/ 10849448 w 10907502"/>
              <a:gd name="connsiteY3" fmla="*/ 4660115 h 10907498"/>
              <a:gd name="connsiteX0-1" fmla="*/ 0 w 5453751"/>
              <a:gd name="connsiteY0-2" fmla="*/ 793634 h 1227038"/>
              <a:gd name="connsiteX1-3" fmla="*/ 5395697 w 5453751"/>
              <a:gd name="connsiteY1-4" fmla="*/ 0 h 1227038"/>
              <a:gd name="connsiteX2-5" fmla="*/ 5436503 w 5453751"/>
              <a:gd name="connsiteY2-6" fmla="*/ 1227038 h 1227038"/>
              <a:gd name="connsiteX3-7" fmla="*/ 91440 w 5453751"/>
              <a:gd name="connsiteY3-8" fmla="*/ 885074 h 1227038"/>
              <a:gd name="connsiteX0-9" fmla="*/ 0 w 5453751"/>
              <a:gd name="connsiteY0-10" fmla="*/ 793634 h 1227038"/>
              <a:gd name="connsiteX1-11" fmla="*/ 5395697 w 5453751"/>
              <a:gd name="connsiteY1-12" fmla="*/ 0 h 1227038"/>
              <a:gd name="connsiteX2-13" fmla="*/ 5436503 w 5453751"/>
              <a:gd name="connsiteY2-14" fmla="*/ 1227038 h 1227038"/>
              <a:gd name="connsiteX0-15" fmla="*/ 0 w 58054"/>
              <a:gd name="connsiteY0-16" fmla="*/ 0 h 1227038"/>
              <a:gd name="connsiteX1-17" fmla="*/ 40806 w 58054"/>
              <a:gd name="connsiteY1-18" fmla="*/ 1227038 h 12270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8054" h="1227038">
                <a:moveTo>
                  <a:pt x="0" y="0"/>
                </a:moveTo>
                <a:cubicBezTo>
                  <a:pt x="59743" y="406173"/>
                  <a:pt x="73431" y="817793"/>
                  <a:pt x="40806" y="1227038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5" name="Straight Connector 46"/>
          <p:cNvCxnSpPr/>
          <p:nvPr/>
        </p:nvCxnSpPr>
        <p:spPr>
          <a:xfrm flipH="1">
            <a:off x="1648569" y="6042624"/>
            <a:ext cx="342436" cy="22790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tial Circle 47"/>
          <p:cNvSpPr/>
          <p:nvPr/>
        </p:nvSpPr>
        <p:spPr>
          <a:xfrm rot="18000000">
            <a:off x="418713" y="4911213"/>
            <a:ext cx="755504" cy="2166194"/>
          </a:xfrm>
          <a:custGeom>
            <a:avLst/>
            <a:gdLst>
              <a:gd name="connsiteX0" fmla="*/ 3984605 w 4070140"/>
              <a:gd name="connsiteY0" fmla="*/ 1451270 h 4070139"/>
              <a:gd name="connsiteX1" fmla="*/ 3314732 w 4070140"/>
              <a:gd name="connsiteY1" fmla="*/ 3617464 h 4070139"/>
              <a:gd name="connsiteX2" fmla="*/ 2035070 w 4070140"/>
              <a:gd name="connsiteY2" fmla="*/ 2035070 h 4070139"/>
              <a:gd name="connsiteX3" fmla="*/ 3984605 w 4070140"/>
              <a:gd name="connsiteY3" fmla="*/ 1451270 h 4070139"/>
              <a:gd name="connsiteX0-1" fmla="*/ 0 w 2035166"/>
              <a:gd name="connsiteY0-2" fmla="*/ 583800 h 2166194"/>
              <a:gd name="connsiteX1-3" fmla="*/ 1949535 w 2035166"/>
              <a:gd name="connsiteY1-4" fmla="*/ 0 h 2166194"/>
              <a:gd name="connsiteX2-5" fmla="*/ 1279662 w 2035166"/>
              <a:gd name="connsiteY2-6" fmla="*/ 2166194 h 2166194"/>
              <a:gd name="connsiteX3-7" fmla="*/ 91440 w 2035166"/>
              <a:gd name="connsiteY3-8" fmla="*/ 675240 h 2166194"/>
              <a:gd name="connsiteX0-9" fmla="*/ 0 w 2035166"/>
              <a:gd name="connsiteY0-10" fmla="*/ 583800 h 2166194"/>
              <a:gd name="connsiteX1-11" fmla="*/ 1949535 w 2035166"/>
              <a:gd name="connsiteY1-12" fmla="*/ 0 h 2166194"/>
              <a:gd name="connsiteX2-13" fmla="*/ 1279662 w 2035166"/>
              <a:gd name="connsiteY2-14" fmla="*/ 2166194 h 2166194"/>
              <a:gd name="connsiteX0-15" fmla="*/ 669873 w 755504"/>
              <a:gd name="connsiteY0-16" fmla="*/ 0 h 2166194"/>
              <a:gd name="connsiteX1-17" fmla="*/ 0 w 755504"/>
              <a:gd name="connsiteY1-18" fmla="*/ 2166194 h 2166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55504" h="2166194">
                <a:moveTo>
                  <a:pt x="669873" y="0"/>
                </a:moveTo>
                <a:cubicBezTo>
                  <a:pt x="906772" y="791098"/>
                  <a:pt x="642117" y="1646923"/>
                  <a:pt x="0" y="2166194"/>
                </a:cubicBezTo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Arc 49"/>
          <p:cNvSpPr/>
          <p:nvPr/>
        </p:nvSpPr>
        <p:spPr>
          <a:xfrm rot="1800000">
            <a:off x="1516616" y="6355528"/>
            <a:ext cx="469088" cy="420477"/>
          </a:xfrm>
          <a:custGeom>
            <a:avLst/>
            <a:gdLst>
              <a:gd name="connsiteX0" fmla="*/ 3113390 w 4043272"/>
              <a:gd name="connsiteY0" fmla="*/ 323069 h 4080256"/>
              <a:gd name="connsiteX1" fmla="*/ 3582478 w 4043272"/>
              <a:gd name="connsiteY1" fmla="*/ 743546 h 4080256"/>
              <a:gd name="connsiteX2" fmla="*/ 2021636 w 4043272"/>
              <a:gd name="connsiteY2" fmla="*/ 2040128 h 4080256"/>
              <a:gd name="connsiteX3" fmla="*/ 3113390 w 4043272"/>
              <a:gd name="connsiteY3" fmla="*/ 323069 h 4080256"/>
              <a:gd name="connsiteX0-1" fmla="*/ 3113390 w 4043272"/>
              <a:gd name="connsiteY0-2" fmla="*/ 323069 h 4080256"/>
              <a:gd name="connsiteX1-3" fmla="*/ 3582478 w 4043272"/>
              <a:gd name="connsiteY1-4" fmla="*/ 743546 h 4080256"/>
              <a:gd name="connsiteX0-5" fmla="*/ 0 w 1560842"/>
              <a:gd name="connsiteY0-6" fmla="*/ 1717059 h 1808499"/>
              <a:gd name="connsiteX1-7" fmla="*/ 1091754 w 1560842"/>
              <a:gd name="connsiteY1-8" fmla="*/ 0 h 1808499"/>
              <a:gd name="connsiteX2-9" fmla="*/ 1560842 w 1560842"/>
              <a:gd name="connsiteY2-10" fmla="*/ 420477 h 1808499"/>
              <a:gd name="connsiteX3-11" fmla="*/ 91440 w 1560842"/>
              <a:gd name="connsiteY3-12" fmla="*/ 1808499 h 1808499"/>
              <a:gd name="connsiteX0-13" fmla="*/ 1091754 w 1560842"/>
              <a:gd name="connsiteY0-14" fmla="*/ 0 h 1808499"/>
              <a:gd name="connsiteX1-15" fmla="*/ 1560842 w 1560842"/>
              <a:gd name="connsiteY1-16" fmla="*/ 420477 h 1808499"/>
              <a:gd name="connsiteX0-17" fmla="*/ 0 w 1560842"/>
              <a:gd name="connsiteY0-18" fmla="*/ 1717059 h 1717059"/>
              <a:gd name="connsiteX1-19" fmla="*/ 1091754 w 1560842"/>
              <a:gd name="connsiteY1-20" fmla="*/ 0 h 1717059"/>
              <a:gd name="connsiteX2-21" fmla="*/ 1560842 w 1560842"/>
              <a:gd name="connsiteY2-22" fmla="*/ 420477 h 1717059"/>
              <a:gd name="connsiteX0-23" fmla="*/ 1091754 w 1560842"/>
              <a:gd name="connsiteY0-24" fmla="*/ 0 h 1717059"/>
              <a:gd name="connsiteX1-25" fmla="*/ 1560842 w 1560842"/>
              <a:gd name="connsiteY1-26" fmla="*/ 420477 h 1717059"/>
              <a:gd name="connsiteX0-27" fmla="*/ 0 w 469088"/>
              <a:gd name="connsiteY0-28" fmla="*/ 0 h 420477"/>
              <a:gd name="connsiteX1-29" fmla="*/ 469088 w 469088"/>
              <a:gd name="connsiteY1-30" fmla="*/ 420477 h 420477"/>
              <a:gd name="connsiteX0-31" fmla="*/ 0 w 469088"/>
              <a:gd name="connsiteY0-32" fmla="*/ 0 h 420477"/>
              <a:gd name="connsiteX1-33" fmla="*/ 469088 w 469088"/>
              <a:gd name="connsiteY1-34" fmla="*/ 420477 h 4204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69088" h="420477" stroke="0" extrusionOk="0">
                <a:moveTo>
                  <a:pt x="0" y="0"/>
                </a:moveTo>
                <a:cubicBezTo>
                  <a:pt x="177093" y="114670"/>
                  <a:pt x="335361" y="256537"/>
                  <a:pt x="469088" y="420477"/>
                </a:cubicBezTo>
              </a:path>
              <a:path w="469088" h="420477" fill="none">
                <a:moveTo>
                  <a:pt x="0" y="0"/>
                </a:moveTo>
                <a:cubicBezTo>
                  <a:pt x="177093" y="114670"/>
                  <a:pt x="335361" y="256537"/>
                  <a:pt x="469088" y="420477"/>
                </a:cubicBezTo>
              </a:path>
            </a:pathLst>
          </a:custGeom>
          <a:ln w="6350">
            <a:solidFill>
              <a:schemeClr val="bg1">
                <a:lumMod val="9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Oval 54"/>
          <p:cNvSpPr/>
          <p:nvPr/>
        </p:nvSpPr>
        <p:spPr>
          <a:xfrm>
            <a:off x="8418772" y="4290661"/>
            <a:ext cx="167114" cy="167114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Oval 55"/>
          <p:cNvSpPr/>
          <p:nvPr/>
        </p:nvSpPr>
        <p:spPr>
          <a:xfrm>
            <a:off x="1569268" y="6182172"/>
            <a:ext cx="167114" cy="167114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7740" y="2158607"/>
            <a:ext cx="4935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u="sng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  <a:endParaRPr lang="en-US" altLang="zh-CN" sz="8000" u="sng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Google Shape;13;p2"/>
          <p:cNvSpPr/>
          <p:nvPr/>
        </p:nvSpPr>
        <p:spPr>
          <a:xfrm rot="12770">
            <a:off x="7158910" y="4573059"/>
            <a:ext cx="857225" cy="82946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33" name="Google Shape;14;p2"/>
          <p:cNvSpPr/>
          <p:nvPr/>
        </p:nvSpPr>
        <p:spPr>
          <a:xfrm rot="12770">
            <a:off x="7496576" y="3854173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 rot="5400000">
            <a:off x="10723682" y="5187669"/>
            <a:ext cx="101370" cy="1330760"/>
            <a:chOff x="508216" y="2820579"/>
            <a:chExt cx="196770" cy="2583143"/>
          </a:xfrm>
          <a:solidFill>
            <a:schemeClr val="bg1"/>
          </a:solidFill>
        </p:grpSpPr>
        <p:sp>
          <p:nvSpPr>
            <p:cNvPr id="43" name="椭圆 42"/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Synergistically utilize technically sound portals with frictionless chains. Dramatically customize…"/>
          <p:cNvSpPr txBox="1"/>
          <p:nvPr/>
        </p:nvSpPr>
        <p:spPr>
          <a:xfrm>
            <a:off x="10120396" y="5174634"/>
            <a:ext cx="1307939" cy="4154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Synergistically utilize technically sound portals with frictionless </a:t>
            </a:r>
            <a:r>
              <a:rPr sz="600" kern="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chains</a:t>
            </a:r>
            <a:r>
              <a:rPr lang="en-US" altLang="zh-CN" sz="600" kern="0" dirty="0" err="1">
                <a:solidFill>
                  <a:schemeClr val="bg1"/>
                </a:solidFill>
                <a:latin typeface="+mn-ea"/>
                <a:cs typeface="+mn-ea"/>
                <a:sym typeface="+mn-lt"/>
              </a:rPr>
              <a:t>Synergistically</a:t>
            </a:r>
            <a:endParaRPr lang="en-US" altLang="zh-CN" sz="600" kern="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 rot="5400000">
            <a:off x="1940320" y="1241596"/>
            <a:ext cx="101370" cy="1330760"/>
            <a:chOff x="508216" y="2820579"/>
            <a:chExt cx="196770" cy="2583143"/>
          </a:xfrm>
          <a:solidFill>
            <a:schemeClr val="bg1"/>
          </a:solidFill>
        </p:grpSpPr>
        <p:sp>
          <p:nvSpPr>
            <p:cNvPr id="50" name="椭圆 49"/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/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5672"/>
            <a:ext cx="12192000" cy="3429000"/>
          </a:xfrm>
          <a:prstGeom prst="rect">
            <a:avLst/>
          </a:prstGeom>
          <a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34" name="Rectangle 7"/>
          <p:cNvSpPr/>
          <p:nvPr/>
        </p:nvSpPr>
        <p:spPr>
          <a:xfrm>
            <a:off x="-9510" y="-9036"/>
            <a:ext cx="12192000" cy="3429000"/>
          </a:xfrm>
          <a:prstGeom prst="rect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 dirty="0">
              <a:cs typeface="+mn-ea"/>
              <a:sym typeface="+mn-lt"/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1232810" y="1990271"/>
            <a:ext cx="9726381" cy="3716048"/>
          </a:xfrm>
          <a:prstGeom prst="roundRect">
            <a:avLst>
              <a:gd name="adj" fmla="val 19381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8100000" scaled="1"/>
            <a:tileRect/>
          </a:gradFill>
          <a:ln w="9525">
            <a:noFill/>
            <a:round/>
          </a:ln>
          <a:effectLst>
            <a:outerShdw blurRad="571500" dist="254000" dir="306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232935" y="2500850"/>
            <a:ext cx="1021346" cy="1021344"/>
          </a:xfrm>
          <a:prstGeom prst="ellipse">
            <a:avLst/>
          </a:prstGeom>
          <a:gradFill flip="none" rotWithShape="1">
            <a:gsLst>
              <a:gs pos="48000">
                <a:schemeClr val="bg1">
                  <a:alpha val="84000"/>
                </a:schemeClr>
              </a:gs>
              <a:gs pos="99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96900" dist="368300" dir="2700000" sx="86000" sy="86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60260" y="2627846"/>
            <a:ext cx="767352" cy="767352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600" dirty="0">
              <a:cs typeface="+mn-ea"/>
              <a:sym typeface="+mn-lt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1396528" y="2082718"/>
            <a:ext cx="9398944" cy="3481372"/>
          </a:xfrm>
          <a:custGeom>
            <a:avLst/>
            <a:gdLst>
              <a:gd name="connsiteX0" fmla="*/ 0 w 9553574"/>
              <a:gd name="connsiteY0" fmla="*/ 371403 h 2228372"/>
              <a:gd name="connsiteX1" fmla="*/ 371403 w 9553574"/>
              <a:gd name="connsiteY1" fmla="*/ 0 h 2228372"/>
              <a:gd name="connsiteX2" fmla="*/ 9182171 w 9553574"/>
              <a:gd name="connsiteY2" fmla="*/ 0 h 2228372"/>
              <a:gd name="connsiteX3" fmla="*/ 9553574 w 9553574"/>
              <a:gd name="connsiteY3" fmla="*/ 371403 h 2228372"/>
              <a:gd name="connsiteX4" fmla="*/ 9553574 w 9553574"/>
              <a:gd name="connsiteY4" fmla="*/ 1856969 h 2228372"/>
              <a:gd name="connsiteX5" fmla="*/ 9182171 w 9553574"/>
              <a:gd name="connsiteY5" fmla="*/ 2228372 h 2228372"/>
              <a:gd name="connsiteX6" fmla="*/ 371403 w 9553574"/>
              <a:gd name="connsiteY6" fmla="*/ 2228372 h 2228372"/>
              <a:gd name="connsiteX7" fmla="*/ 0 w 9553574"/>
              <a:gd name="connsiteY7" fmla="*/ 1856969 h 2228372"/>
              <a:gd name="connsiteX8" fmla="*/ 0 w 9553574"/>
              <a:gd name="connsiteY8" fmla="*/ 371403 h 2228372"/>
              <a:gd name="connsiteX0-1" fmla="*/ 371403 w 9553574"/>
              <a:gd name="connsiteY0-2" fmla="*/ 0 h 2228372"/>
              <a:gd name="connsiteX1-3" fmla="*/ 9182171 w 9553574"/>
              <a:gd name="connsiteY1-4" fmla="*/ 0 h 2228372"/>
              <a:gd name="connsiteX2-5" fmla="*/ 9553574 w 9553574"/>
              <a:gd name="connsiteY2-6" fmla="*/ 371403 h 2228372"/>
              <a:gd name="connsiteX3-7" fmla="*/ 9553574 w 9553574"/>
              <a:gd name="connsiteY3-8" fmla="*/ 1856969 h 2228372"/>
              <a:gd name="connsiteX4-9" fmla="*/ 9182171 w 9553574"/>
              <a:gd name="connsiteY4-10" fmla="*/ 2228372 h 2228372"/>
              <a:gd name="connsiteX5-11" fmla="*/ 371403 w 9553574"/>
              <a:gd name="connsiteY5-12" fmla="*/ 2228372 h 2228372"/>
              <a:gd name="connsiteX6-13" fmla="*/ 0 w 9553574"/>
              <a:gd name="connsiteY6-14" fmla="*/ 1856969 h 2228372"/>
              <a:gd name="connsiteX7-15" fmla="*/ 0 w 9553574"/>
              <a:gd name="connsiteY7-16" fmla="*/ 371403 h 2228372"/>
              <a:gd name="connsiteX8-17" fmla="*/ 462843 w 9553574"/>
              <a:gd name="connsiteY8-18" fmla="*/ 91440 h 2228372"/>
              <a:gd name="connsiteX0-19" fmla="*/ 371403 w 9553574"/>
              <a:gd name="connsiteY0-20" fmla="*/ 18082 h 2246454"/>
              <a:gd name="connsiteX1-21" fmla="*/ 9182171 w 9553574"/>
              <a:gd name="connsiteY1-22" fmla="*/ 18082 h 2246454"/>
              <a:gd name="connsiteX2-23" fmla="*/ 9553574 w 9553574"/>
              <a:gd name="connsiteY2-24" fmla="*/ 389485 h 2246454"/>
              <a:gd name="connsiteX3-25" fmla="*/ 9553574 w 9553574"/>
              <a:gd name="connsiteY3-26" fmla="*/ 1875051 h 2246454"/>
              <a:gd name="connsiteX4-27" fmla="*/ 9182171 w 9553574"/>
              <a:gd name="connsiteY4-28" fmla="*/ 2246454 h 2246454"/>
              <a:gd name="connsiteX5-29" fmla="*/ 371403 w 9553574"/>
              <a:gd name="connsiteY5-30" fmla="*/ 2246454 h 2246454"/>
              <a:gd name="connsiteX6-31" fmla="*/ 0 w 9553574"/>
              <a:gd name="connsiteY6-32" fmla="*/ 1875051 h 2246454"/>
              <a:gd name="connsiteX7-33" fmla="*/ 0 w 9553574"/>
              <a:gd name="connsiteY7-34" fmla="*/ 389485 h 2246454"/>
              <a:gd name="connsiteX8-35" fmla="*/ 372355 w 9553574"/>
              <a:gd name="connsiteY8-36" fmla="*/ 19035 h 2246454"/>
              <a:gd name="connsiteX0-37" fmla="*/ 371403 w 9553574"/>
              <a:gd name="connsiteY0-38" fmla="*/ 0 h 2228372"/>
              <a:gd name="connsiteX1-39" fmla="*/ 9182171 w 9553574"/>
              <a:gd name="connsiteY1-40" fmla="*/ 0 h 2228372"/>
              <a:gd name="connsiteX2-41" fmla="*/ 9553574 w 9553574"/>
              <a:gd name="connsiteY2-42" fmla="*/ 371403 h 2228372"/>
              <a:gd name="connsiteX3-43" fmla="*/ 9553574 w 9553574"/>
              <a:gd name="connsiteY3-44" fmla="*/ 1856969 h 2228372"/>
              <a:gd name="connsiteX4-45" fmla="*/ 9182171 w 9553574"/>
              <a:gd name="connsiteY4-46" fmla="*/ 2228372 h 2228372"/>
              <a:gd name="connsiteX5-47" fmla="*/ 371403 w 9553574"/>
              <a:gd name="connsiteY5-48" fmla="*/ 2228372 h 2228372"/>
              <a:gd name="connsiteX6-49" fmla="*/ 0 w 9553574"/>
              <a:gd name="connsiteY6-50" fmla="*/ 1856969 h 2228372"/>
              <a:gd name="connsiteX7-51" fmla="*/ 0 w 9553574"/>
              <a:gd name="connsiteY7-52" fmla="*/ 371403 h 2228372"/>
              <a:gd name="connsiteX8-53" fmla="*/ 372355 w 9553574"/>
              <a:gd name="connsiteY8-54" fmla="*/ 953 h 2228372"/>
              <a:gd name="connsiteX0-55" fmla="*/ 371403 w 9553574"/>
              <a:gd name="connsiteY0-56" fmla="*/ 0 h 2228372"/>
              <a:gd name="connsiteX1-57" fmla="*/ 9182171 w 9553574"/>
              <a:gd name="connsiteY1-58" fmla="*/ 0 h 2228372"/>
              <a:gd name="connsiteX2-59" fmla="*/ 9553574 w 9553574"/>
              <a:gd name="connsiteY2-60" fmla="*/ 371403 h 2228372"/>
              <a:gd name="connsiteX3-61" fmla="*/ 9553574 w 9553574"/>
              <a:gd name="connsiteY3-62" fmla="*/ 1856969 h 2228372"/>
              <a:gd name="connsiteX4-63" fmla="*/ 9182171 w 9553574"/>
              <a:gd name="connsiteY4-64" fmla="*/ 2228372 h 2228372"/>
              <a:gd name="connsiteX5-65" fmla="*/ 371403 w 9553574"/>
              <a:gd name="connsiteY5-66" fmla="*/ 2228372 h 2228372"/>
              <a:gd name="connsiteX6-67" fmla="*/ 0 w 9553574"/>
              <a:gd name="connsiteY6-68" fmla="*/ 1856969 h 2228372"/>
              <a:gd name="connsiteX7-69" fmla="*/ 0 w 9553574"/>
              <a:gd name="connsiteY7-70" fmla="*/ 371403 h 2228372"/>
              <a:gd name="connsiteX8-71" fmla="*/ 310443 w 9553574"/>
              <a:gd name="connsiteY8-72" fmla="*/ 953 h 2228372"/>
              <a:gd name="connsiteX0-73" fmla="*/ 1752528 w 9553574"/>
              <a:gd name="connsiteY0-74" fmla="*/ 0 h 2233134"/>
              <a:gd name="connsiteX1-75" fmla="*/ 9182171 w 9553574"/>
              <a:gd name="connsiteY1-76" fmla="*/ 4762 h 2233134"/>
              <a:gd name="connsiteX2-77" fmla="*/ 9553574 w 9553574"/>
              <a:gd name="connsiteY2-78" fmla="*/ 376165 h 2233134"/>
              <a:gd name="connsiteX3-79" fmla="*/ 9553574 w 9553574"/>
              <a:gd name="connsiteY3-80" fmla="*/ 1861731 h 2233134"/>
              <a:gd name="connsiteX4-81" fmla="*/ 9182171 w 9553574"/>
              <a:gd name="connsiteY4-82" fmla="*/ 2233134 h 2233134"/>
              <a:gd name="connsiteX5-83" fmla="*/ 371403 w 9553574"/>
              <a:gd name="connsiteY5-84" fmla="*/ 2233134 h 2233134"/>
              <a:gd name="connsiteX6-85" fmla="*/ 0 w 9553574"/>
              <a:gd name="connsiteY6-86" fmla="*/ 1861731 h 2233134"/>
              <a:gd name="connsiteX7-87" fmla="*/ 0 w 9553574"/>
              <a:gd name="connsiteY7-88" fmla="*/ 376165 h 2233134"/>
              <a:gd name="connsiteX8-89" fmla="*/ 310443 w 9553574"/>
              <a:gd name="connsiteY8-90" fmla="*/ 5715 h 2233134"/>
              <a:gd name="connsiteX0-91" fmla="*/ 1752528 w 9553574"/>
              <a:gd name="connsiteY0-92" fmla="*/ 0 h 2233134"/>
              <a:gd name="connsiteX1-93" fmla="*/ 9182171 w 9553574"/>
              <a:gd name="connsiteY1-94" fmla="*/ 4762 h 2233134"/>
              <a:gd name="connsiteX2-95" fmla="*/ 9553574 w 9553574"/>
              <a:gd name="connsiteY2-96" fmla="*/ 376165 h 2233134"/>
              <a:gd name="connsiteX3-97" fmla="*/ 9553574 w 9553574"/>
              <a:gd name="connsiteY3-98" fmla="*/ 1861731 h 2233134"/>
              <a:gd name="connsiteX4-99" fmla="*/ 9182171 w 9553574"/>
              <a:gd name="connsiteY4-100" fmla="*/ 2233134 h 2233134"/>
              <a:gd name="connsiteX5-101" fmla="*/ 371403 w 9553574"/>
              <a:gd name="connsiteY5-102" fmla="*/ 2233134 h 2233134"/>
              <a:gd name="connsiteX6-103" fmla="*/ 0 w 9553574"/>
              <a:gd name="connsiteY6-104" fmla="*/ 1861731 h 2233134"/>
              <a:gd name="connsiteX7-105" fmla="*/ 0 w 9553574"/>
              <a:gd name="connsiteY7-106" fmla="*/ 376165 h 2233134"/>
              <a:gd name="connsiteX8-107" fmla="*/ 419981 w 9553574"/>
              <a:gd name="connsiteY8-108" fmla="*/ 10478 h 2233134"/>
              <a:gd name="connsiteX0-109" fmla="*/ 1752528 w 9553574"/>
              <a:gd name="connsiteY0-110" fmla="*/ 8572 h 2241706"/>
              <a:gd name="connsiteX1-111" fmla="*/ 9182171 w 9553574"/>
              <a:gd name="connsiteY1-112" fmla="*/ 13334 h 2241706"/>
              <a:gd name="connsiteX2-113" fmla="*/ 9553574 w 9553574"/>
              <a:gd name="connsiteY2-114" fmla="*/ 384737 h 2241706"/>
              <a:gd name="connsiteX3-115" fmla="*/ 9553574 w 9553574"/>
              <a:gd name="connsiteY3-116" fmla="*/ 1870303 h 2241706"/>
              <a:gd name="connsiteX4-117" fmla="*/ 9182171 w 9553574"/>
              <a:gd name="connsiteY4-118" fmla="*/ 2241706 h 2241706"/>
              <a:gd name="connsiteX5-119" fmla="*/ 371403 w 9553574"/>
              <a:gd name="connsiteY5-120" fmla="*/ 2241706 h 2241706"/>
              <a:gd name="connsiteX6-121" fmla="*/ 0 w 9553574"/>
              <a:gd name="connsiteY6-122" fmla="*/ 1870303 h 2241706"/>
              <a:gd name="connsiteX7-123" fmla="*/ 0 w 9553574"/>
              <a:gd name="connsiteY7-124" fmla="*/ 384737 h 2241706"/>
              <a:gd name="connsiteX8-125" fmla="*/ 405693 w 9553574"/>
              <a:gd name="connsiteY8-126" fmla="*/ 0 h 2241706"/>
              <a:gd name="connsiteX0-127" fmla="*/ 1752528 w 9553574"/>
              <a:gd name="connsiteY0-128" fmla="*/ 8572 h 2241706"/>
              <a:gd name="connsiteX1-129" fmla="*/ 9182171 w 9553574"/>
              <a:gd name="connsiteY1-130" fmla="*/ 13334 h 2241706"/>
              <a:gd name="connsiteX2-131" fmla="*/ 9553574 w 9553574"/>
              <a:gd name="connsiteY2-132" fmla="*/ 384737 h 2241706"/>
              <a:gd name="connsiteX3-133" fmla="*/ 9553574 w 9553574"/>
              <a:gd name="connsiteY3-134" fmla="*/ 1870303 h 2241706"/>
              <a:gd name="connsiteX4-135" fmla="*/ 9182171 w 9553574"/>
              <a:gd name="connsiteY4-136" fmla="*/ 2241706 h 2241706"/>
              <a:gd name="connsiteX5-137" fmla="*/ 371403 w 9553574"/>
              <a:gd name="connsiteY5-138" fmla="*/ 2241706 h 2241706"/>
              <a:gd name="connsiteX6-139" fmla="*/ 0 w 9553574"/>
              <a:gd name="connsiteY6-140" fmla="*/ 1870303 h 2241706"/>
              <a:gd name="connsiteX7-141" fmla="*/ 0 w 9553574"/>
              <a:gd name="connsiteY7-142" fmla="*/ 384737 h 2241706"/>
              <a:gd name="connsiteX8-143" fmla="*/ 405693 w 9553574"/>
              <a:gd name="connsiteY8-144" fmla="*/ 0 h 2241706"/>
              <a:gd name="connsiteX0-145" fmla="*/ 1752528 w 9553574"/>
              <a:gd name="connsiteY0-146" fmla="*/ 8572 h 2241706"/>
              <a:gd name="connsiteX1-147" fmla="*/ 9182171 w 9553574"/>
              <a:gd name="connsiteY1-148" fmla="*/ 13334 h 2241706"/>
              <a:gd name="connsiteX2-149" fmla="*/ 9553574 w 9553574"/>
              <a:gd name="connsiteY2-150" fmla="*/ 384737 h 2241706"/>
              <a:gd name="connsiteX3-151" fmla="*/ 9553574 w 9553574"/>
              <a:gd name="connsiteY3-152" fmla="*/ 1870303 h 2241706"/>
              <a:gd name="connsiteX4-153" fmla="*/ 9182171 w 9553574"/>
              <a:gd name="connsiteY4-154" fmla="*/ 2241706 h 2241706"/>
              <a:gd name="connsiteX5-155" fmla="*/ 371403 w 9553574"/>
              <a:gd name="connsiteY5-156" fmla="*/ 2241706 h 2241706"/>
              <a:gd name="connsiteX6-157" fmla="*/ 0 w 9553574"/>
              <a:gd name="connsiteY6-158" fmla="*/ 1870303 h 2241706"/>
              <a:gd name="connsiteX7-159" fmla="*/ 0 w 9553574"/>
              <a:gd name="connsiteY7-160" fmla="*/ 384737 h 2241706"/>
              <a:gd name="connsiteX8-161" fmla="*/ 405693 w 9553574"/>
              <a:gd name="connsiteY8-162" fmla="*/ 0 h 2241706"/>
              <a:gd name="connsiteX0-163" fmla="*/ 1752528 w 9553574"/>
              <a:gd name="connsiteY0-164" fmla="*/ 8572 h 2241706"/>
              <a:gd name="connsiteX1-165" fmla="*/ 9182171 w 9553574"/>
              <a:gd name="connsiteY1-166" fmla="*/ 13334 h 2241706"/>
              <a:gd name="connsiteX2-167" fmla="*/ 9553574 w 9553574"/>
              <a:gd name="connsiteY2-168" fmla="*/ 384737 h 2241706"/>
              <a:gd name="connsiteX3-169" fmla="*/ 9553574 w 9553574"/>
              <a:gd name="connsiteY3-170" fmla="*/ 1870303 h 2241706"/>
              <a:gd name="connsiteX4-171" fmla="*/ 9182171 w 9553574"/>
              <a:gd name="connsiteY4-172" fmla="*/ 2241706 h 2241706"/>
              <a:gd name="connsiteX5-173" fmla="*/ 371403 w 9553574"/>
              <a:gd name="connsiteY5-174" fmla="*/ 2241706 h 2241706"/>
              <a:gd name="connsiteX6-175" fmla="*/ 0 w 9553574"/>
              <a:gd name="connsiteY6-176" fmla="*/ 1870303 h 2241706"/>
              <a:gd name="connsiteX7-177" fmla="*/ 0 w 9553574"/>
              <a:gd name="connsiteY7-178" fmla="*/ 384737 h 2241706"/>
              <a:gd name="connsiteX8-179" fmla="*/ 405693 w 9553574"/>
              <a:gd name="connsiteY8-180" fmla="*/ 0 h 22417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9553574" h="2241706">
                <a:moveTo>
                  <a:pt x="1752528" y="8572"/>
                </a:moveTo>
                <a:lnTo>
                  <a:pt x="9182171" y="13334"/>
                </a:lnTo>
                <a:cubicBezTo>
                  <a:pt x="9387291" y="13334"/>
                  <a:pt x="9553574" y="179617"/>
                  <a:pt x="9553574" y="384737"/>
                </a:cubicBezTo>
                <a:lnTo>
                  <a:pt x="9553574" y="1870303"/>
                </a:lnTo>
                <a:cubicBezTo>
                  <a:pt x="9553574" y="2075423"/>
                  <a:pt x="9387291" y="2241706"/>
                  <a:pt x="9182171" y="2241706"/>
                </a:cubicBezTo>
                <a:lnTo>
                  <a:pt x="371403" y="2241706"/>
                </a:lnTo>
                <a:cubicBezTo>
                  <a:pt x="166283" y="2241706"/>
                  <a:pt x="0" y="2075423"/>
                  <a:pt x="0" y="1870303"/>
                </a:cubicBezTo>
                <a:lnTo>
                  <a:pt x="0" y="384737"/>
                </a:lnTo>
                <a:cubicBezTo>
                  <a:pt x="0" y="179617"/>
                  <a:pt x="137709" y="27623"/>
                  <a:pt x="405693" y="0"/>
                </a:cubicBez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Partial Circle 13"/>
          <p:cNvSpPr/>
          <p:nvPr/>
        </p:nvSpPr>
        <p:spPr>
          <a:xfrm>
            <a:off x="-21085" y="2959156"/>
            <a:ext cx="944745" cy="469844"/>
          </a:xfrm>
          <a:custGeom>
            <a:avLst/>
            <a:gdLst>
              <a:gd name="connsiteX0" fmla="*/ 1497945 w 7040196"/>
              <a:gd name="connsiteY0" fmla="*/ 638781 h 7040196"/>
              <a:gd name="connsiteX1" fmla="*/ 2442690 w 7040196"/>
              <a:gd name="connsiteY1" fmla="*/ 168937 h 7040196"/>
              <a:gd name="connsiteX2" fmla="*/ 3520098 w 7040196"/>
              <a:gd name="connsiteY2" fmla="*/ 3520098 h 7040196"/>
              <a:gd name="connsiteX3" fmla="*/ 1497945 w 7040196"/>
              <a:gd name="connsiteY3" fmla="*/ 638781 h 7040196"/>
              <a:gd name="connsiteX0-1" fmla="*/ 2022153 w 2113593"/>
              <a:gd name="connsiteY0-2" fmla="*/ 3351161 h 3442601"/>
              <a:gd name="connsiteX1-3" fmla="*/ 0 w 2113593"/>
              <a:gd name="connsiteY1-4" fmla="*/ 469844 h 3442601"/>
              <a:gd name="connsiteX2-5" fmla="*/ 944745 w 2113593"/>
              <a:gd name="connsiteY2-6" fmla="*/ 0 h 3442601"/>
              <a:gd name="connsiteX3-7" fmla="*/ 2113593 w 2113593"/>
              <a:gd name="connsiteY3-8" fmla="*/ 3442601 h 3442601"/>
              <a:gd name="connsiteX0-9" fmla="*/ 2022153 w 2022153"/>
              <a:gd name="connsiteY0-10" fmla="*/ 3351161 h 3351161"/>
              <a:gd name="connsiteX1-11" fmla="*/ 0 w 2022153"/>
              <a:gd name="connsiteY1-12" fmla="*/ 469844 h 3351161"/>
              <a:gd name="connsiteX2-13" fmla="*/ 944745 w 2022153"/>
              <a:gd name="connsiteY2-14" fmla="*/ 0 h 3351161"/>
              <a:gd name="connsiteX0-15" fmla="*/ 0 w 944745"/>
              <a:gd name="connsiteY0-16" fmla="*/ 469844 h 469844"/>
              <a:gd name="connsiteX1-17" fmla="*/ 944745 w 944745"/>
              <a:gd name="connsiteY1-18" fmla="*/ 0 h 4698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944745" h="469844">
                <a:moveTo>
                  <a:pt x="0" y="469844"/>
                </a:moveTo>
                <a:cubicBezTo>
                  <a:pt x="289521" y="266654"/>
                  <a:pt x="608013" y="108260"/>
                  <a:pt x="944745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47725" y="2882956"/>
            <a:ext cx="152400" cy="15240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9" name="Group 38"/>
          <p:cNvGrpSpPr/>
          <p:nvPr/>
        </p:nvGrpSpPr>
        <p:grpSpPr>
          <a:xfrm flipH="1">
            <a:off x="11170790" y="2882956"/>
            <a:ext cx="1021210" cy="546044"/>
            <a:chOff x="11045594" y="2882956"/>
            <a:chExt cx="1021210" cy="546044"/>
          </a:xfrm>
        </p:grpSpPr>
        <p:sp>
          <p:nvSpPr>
            <p:cNvPr id="37" name="Partial Circle 13"/>
            <p:cNvSpPr/>
            <p:nvPr/>
          </p:nvSpPr>
          <p:spPr>
            <a:xfrm>
              <a:off x="11045594" y="2959156"/>
              <a:ext cx="944745" cy="469844"/>
            </a:xfrm>
            <a:custGeom>
              <a:avLst/>
              <a:gdLst>
                <a:gd name="connsiteX0" fmla="*/ 1497945 w 7040196"/>
                <a:gd name="connsiteY0" fmla="*/ 638781 h 7040196"/>
                <a:gd name="connsiteX1" fmla="*/ 2442690 w 7040196"/>
                <a:gd name="connsiteY1" fmla="*/ 168937 h 7040196"/>
                <a:gd name="connsiteX2" fmla="*/ 3520098 w 7040196"/>
                <a:gd name="connsiteY2" fmla="*/ 3520098 h 7040196"/>
                <a:gd name="connsiteX3" fmla="*/ 1497945 w 7040196"/>
                <a:gd name="connsiteY3" fmla="*/ 638781 h 7040196"/>
                <a:gd name="connsiteX0-1" fmla="*/ 2022153 w 2113593"/>
                <a:gd name="connsiteY0-2" fmla="*/ 3351161 h 3442601"/>
                <a:gd name="connsiteX1-3" fmla="*/ 0 w 2113593"/>
                <a:gd name="connsiteY1-4" fmla="*/ 469844 h 3442601"/>
                <a:gd name="connsiteX2-5" fmla="*/ 944745 w 2113593"/>
                <a:gd name="connsiteY2-6" fmla="*/ 0 h 3442601"/>
                <a:gd name="connsiteX3-7" fmla="*/ 2113593 w 2113593"/>
                <a:gd name="connsiteY3-8" fmla="*/ 3442601 h 3442601"/>
                <a:gd name="connsiteX0-9" fmla="*/ 2022153 w 2022153"/>
                <a:gd name="connsiteY0-10" fmla="*/ 3351161 h 3351161"/>
                <a:gd name="connsiteX1-11" fmla="*/ 0 w 2022153"/>
                <a:gd name="connsiteY1-12" fmla="*/ 469844 h 3351161"/>
                <a:gd name="connsiteX2-13" fmla="*/ 944745 w 2022153"/>
                <a:gd name="connsiteY2-14" fmla="*/ 0 h 3351161"/>
                <a:gd name="connsiteX0-15" fmla="*/ 0 w 944745"/>
                <a:gd name="connsiteY0-16" fmla="*/ 469844 h 469844"/>
                <a:gd name="connsiteX1-17" fmla="*/ 944745 w 944745"/>
                <a:gd name="connsiteY1-18" fmla="*/ 0 h 4698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944745" h="469844">
                  <a:moveTo>
                    <a:pt x="0" y="469844"/>
                  </a:moveTo>
                  <a:cubicBezTo>
                    <a:pt x="289521" y="266654"/>
                    <a:pt x="608013" y="108260"/>
                    <a:pt x="944745" y="0"/>
                  </a:cubicBezTo>
                </a:path>
              </a:pathLst>
            </a:custGeom>
            <a:noFill/>
            <a:ln w="6350">
              <a:solidFill>
                <a:schemeClr val="bg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1914404" y="2882956"/>
              <a:ext cx="152400" cy="1524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853381" y="925501"/>
            <a:ext cx="446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Freeform 26"/>
          <p:cNvSpPr>
            <a:spLocks noEditPoints="1"/>
          </p:cNvSpPr>
          <p:nvPr/>
        </p:nvSpPr>
        <p:spPr bwMode="auto">
          <a:xfrm>
            <a:off x="2566930" y="2830547"/>
            <a:ext cx="354013" cy="361950"/>
          </a:xfrm>
          <a:custGeom>
            <a:avLst/>
            <a:gdLst>
              <a:gd name="T0" fmla="*/ 88 w 94"/>
              <a:gd name="T1" fmla="*/ 31 h 96"/>
              <a:gd name="T2" fmla="*/ 92 w 94"/>
              <a:gd name="T3" fmla="*/ 22 h 96"/>
              <a:gd name="T4" fmla="*/ 93 w 94"/>
              <a:gd name="T5" fmla="*/ 19 h 96"/>
              <a:gd name="T6" fmla="*/ 86 w 94"/>
              <a:gd name="T7" fmla="*/ 8 h 96"/>
              <a:gd name="T8" fmla="*/ 80 w 94"/>
              <a:gd name="T9" fmla="*/ 11 h 96"/>
              <a:gd name="T10" fmla="*/ 74 w 94"/>
              <a:gd name="T11" fmla="*/ 2 h 96"/>
              <a:gd name="T12" fmla="*/ 60 w 94"/>
              <a:gd name="T13" fmla="*/ 0 h 96"/>
              <a:gd name="T14" fmla="*/ 58 w 94"/>
              <a:gd name="T15" fmla="*/ 7 h 96"/>
              <a:gd name="T16" fmla="*/ 48 w 94"/>
              <a:gd name="T17" fmla="*/ 8 h 96"/>
              <a:gd name="T18" fmla="*/ 39 w 94"/>
              <a:gd name="T19" fmla="*/ 19 h 96"/>
              <a:gd name="T20" fmla="*/ 40 w 94"/>
              <a:gd name="T21" fmla="*/ 22 h 96"/>
              <a:gd name="T22" fmla="*/ 44 w 94"/>
              <a:gd name="T23" fmla="*/ 31 h 96"/>
              <a:gd name="T24" fmla="*/ 39 w 94"/>
              <a:gd name="T25" fmla="*/ 35 h 96"/>
              <a:gd name="T26" fmla="*/ 45 w 94"/>
              <a:gd name="T27" fmla="*/ 47 h 96"/>
              <a:gd name="T28" fmla="*/ 42 w 94"/>
              <a:gd name="T29" fmla="*/ 51 h 96"/>
              <a:gd name="T30" fmla="*/ 36 w 94"/>
              <a:gd name="T31" fmla="*/ 42 h 96"/>
              <a:gd name="T32" fmla="*/ 22 w 94"/>
              <a:gd name="T33" fmla="*/ 40 h 96"/>
              <a:gd name="T34" fmla="*/ 20 w 94"/>
              <a:gd name="T35" fmla="*/ 47 h 96"/>
              <a:gd name="T36" fmla="*/ 10 w 94"/>
              <a:gd name="T37" fmla="*/ 48 h 96"/>
              <a:gd name="T38" fmla="*/ 1 w 94"/>
              <a:gd name="T39" fmla="*/ 59 h 96"/>
              <a:gd name="T40" fmla="*/ 2 w 94"/>
              <a:gd name="T41" fmla="*/ 62 h 96"/>
              <a:gd name="T42" fmla="*/ 6 w 94"/>
              <a:gd name="T43" fmla="*/ 71 h 96"/>
              <a:gd name="T44" fmla="*/ 1 w 94"/>
              <a:gd name="T45" fmla="*/ 75 h 96"/>
              <a:gd name="T46" fmla="*/ 7 w 94"/>
              <a:gd name="T47" fmla="*/ 87 h 96"/>
              <a:gd name="T48" fmla="*/ 14 w 94"/>
              <a:gd name="T49" fmla="*/ 85 h 96"/>
              <a:gd name="T50" fmla="*/ 20 w 94"/>
              <a:gd name="T51" fmla="*/ 94 h 96"/>
              <a:gd name="T52" fmla="*/ 34 w 94"/>
              <a:gd name="T53" fmla="*/ 96 h 96"/>
              <a:gd name="T54" fmla="*/ 36 w 94"/>
              <a:gd name="T55" fmla="*/ 88 h 96"/>
              <a:gd name="T56" fmla="*/ 46 w 94"/>
              <a:gd name="T57" fmla="*/ 88 h 96"/>
              <a:gd name="T58" fmla="*/ 49 w 94"/>
              <a:gd name="T59" fmla="*/ 87 h 96"/>
              <a:gd name="T60" fmla="*/ 54 w 94"/>
              <a:gd name="T61" fmla="*/ 74 h 96"/>
              <a:gd name="T62" fmla="*/ 50 w 94"/>
              <a:gd name="T63" fmla="*/ 65 h 96"/>
              <a:gd name="T64" fmla="*/ 55 w 94"/>
              <a:gd name="T65" fmla="*/ 61 h 96"/>
              <a:gd name="T66" fmla="*/ 49 w 94"/>
              <a:gd name="T67" fmla="*/ 49 h 96"/>
              <a:gd name="T68" fmla="*/ 48 w 94"/>
              <a:gd name="T69" fmla="*/ 48 h 96"/>
              <a:gd name="T70" fmla="*/ 58 w 94"/>
              <a:gd name="T71" fmla="*/ 49 h 96"/>
              <a:gd name="T72" fmla="*/ 60 w 94"/>
              <a:gd name="T73" fmla="*/ 56 h 96"/>
              <a:gd name="T74" fmla="*/ 74 w 94"/>
              <a:gd name="T75" fmla="*/ 54 h 96"/>
              <a:gd name="T76" fmla="*/ 80 w 94"/>
              <a:gd name="T77" fmla="*/ 45 h 96"/>
              <a:gd name="T78" fmla="*/ 86 w 94"/>
              <a:gd name="T79" fmla="*/ 48 h 96"/>
              <a:gd name="T80" fmla="*/ 93 w 94"/>
              <a:gd name="T81" fmla="*/ 37 h 96"/>
              <a:gd name="T82" fmla="*/ 28 w 94"/>
              <a:gd name="T83" fmla="*/ 78 h 96"/>
              <a:gd name="T84" fmla="*/ 28 w 94"/>
              <a:gd name="T85" fmla="*/ 58 h 96"/>
              <a:gd name="T86" fmla="*/ 28 w 94"/>
              <a:gd name="T87" fmla="*/ 78 h 96"/>
              <a:gd name="T88" fmla="*/ 56 w 94"/>
              <a:gd name="T89" fmla="*/ 28 h 96"/>
              <a:gd name="T90" fmla="*/ 76 w 94"/>
              <a:gd name="T91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" h="96">
                <a:moveTo>
                  <a:pt x="92" y="34"/>
                </a:moveTo>
                <a:cubicBezTo>
                  <a:pt x="88" y="31"/>
                  <a:pt x="88" y="31"/>
                  <a:pt x="88" y="31"/>
                </a:cubicBezTo>
                <a:cubicBezTo>
                  <a:pt x="88" y="29"/>
                  <a:pt x="88" y="27"/>
                  <a:pt x="88" y="25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1"/>
                  <a:pt x="93" y="21"/>
                </a:cubicBezTo>
                <a:cubicBezTo>
                  <a:pt x="94" y="20"/>
                  <a:pt x="93" y="20"/>
                  <a:pt x="93" y="19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8"/>
                  <a:pt x="87" y="8"/>
                  <a:pt x="86" y="8"/>
                </a:cubicBezTo>
                <a:cubicBezTo>
                  <a:pt x="85" y="8"/>
                  <a:pt x="85" y="8"/>
                  <a:pt x="84" y="8"/>
                </a:cubicBezTo>
                <a:cubicBezTo>
                  <a:pt x="80" y="11"/>
                  <a:pt x="80" y="11"/>
                  <a:pt x="80" y="11"/>
                </a:cubicBezTo>
                <a:cubicBezTo>
                  <a:pt x="78" y="10"/>
                  <a:pt x="77" y="9"/>
                  <a:pt x="74" y="8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1"/>
                  <a:pt x="74" y="0"/>
                  <a:pt x="7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59" y="0"/>
                  <a:pt x="58" y="1"/>
                  <a:pt x="58" y="2"/>
                </a:cubicBezTo>
                <a:cubicBezTo>
                  <a:pt x="58" y="7"/>
                  <a:pt x="58" y="7"/>
                  <a:pt x="58" y="7"/>
                </a:cubicBezTo>
                <a:cubicBezTo>
                  <a:pt x="56" y="8"/>
                  <a:pt x="54" y="9"/>
                  <a:pt x="52" y="11"/>
                </a:cubicBezTo>
                <a:cubicBezTo>
                  <a:pt x="48" y="8"/>
                  <a:pt x="48" y="8"/>
                  <a:pt x="48" y="8"/>
                </a:cubicBezTo>
                <a:cubicBezTo>
                  <a:pt x="47" y="8"/>
                  <a:pt x="45" y="8"/>
                  <a:pt x="45" y="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20"/>
                  <a:pt x="38" y="20"/>
                  <a:pt x="39" y="21"/>
                </a:cubicBezTo>
                <a:cubicBezTo>
                  <a:pt x="39" y="21"/>
                  <a:pt x="39" y="22"/>
                  <a:pt x="40" y="22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7"/>
                  <a:pt x="44" y="29"/>
                  <a:pt x="44" y="31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5"/>
                  <a:pt x="39" y="35"/>
                </a:cubicBezTo>
                <a:cubicBezTo>
                  <a:pt x="38" y="36"/>
                  <a:pt x="38" y="36"/>
                  <a:pt x="39" y="3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8"/>
                  <a:pt x="46" y="48"/>
                  <a:pt x="46" y="48"/>
                </a:cubicBezTo>
                <a:cubicBezTo>
                  <a:pt x="42" y="51"/>
                  <a:pt x="42" y="51"/>
                  <a:pt x="42" y="51"/>
                </a:cubicBezTo>
                <a:cubicBezTo>
                  <a:pt x="40" y="50"/>
                  <a:pt x="39" y="49"/>
                  <a:pt x="36" y="48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1"/>
                  <a:pt x="36" y="40"/>
                  <a:pt x="34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7"/>
                  <a:pt x="20" y="47"/>
                  <a:pt x="20" y="47"/>
                </a:cubicBezTo>
                <a:cubicBezTo>
                  <a:pt x="18" y="48"/>
                  <a:pt x="16" y="49"/>
                  <a:pt x="14" y="51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7" y="48"/>
                  <a:pt x="7" y="49"/>
                </a:cubicBezTo>
                <a:cubicBezTo>
                  <a:pt x="1" y="59"/>
                  <a:pt x="1" y="59"/>
                  <a:pt x="1" y="59"/>
                </a:cubicBezTo>
                <a:cubicBezTo>
                  <a:pt x="1" y="60"/>
                  <a:pt x="0" y="60"/>
                  <a:pt x="1" y="61"/>
                </a:cubicBezTo>
                <a:cubicBezTo>
                  <a:pt x="1" y="61"/>
                  <a:pt x="1" y="62"/>
                  <a:pt x="2" y="62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7"/>
                  <a:pt x="6" y="69"/>
                  <a:pt x="6" y="71"/>
                </a:cubicBezTo>
                <a:cubicBezTo>
                  <a:pt x="1" y="74"/>
                  <a:pt x="1" y="74"/>
                  <a:pt x="1" y="74"/>
                </a:cubicBezTo>
                <a:cubicBezTo>
                  <a:pt x="1" y="74"/>
                  <a:pt x="1" y="75"/>
                  <a:pt x="1" y="75"/>
                </a:cubicBezTo>
                <a:cubicBezTo>
                  <a:pt x="0" y="76"/>
                  <a:pt x="0" y="76"/>
                  <a:pt x="1" y="7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8"/>
                  <a:pt x="8" y="88"/>
                  <a:pt x="9" y="88"/>
                </a:cubicBezTo>
                <a:cubicBezTo>
                  <a:pt x="14" y="85"/>
                  <a:pt x="14" y="85"/>
                  <a:pt x="14" y="85"/>
                </a:cubicBezTo>
                <a:cubicBezTo>
                  <a:pt x="16" y="87"/>
                  <a:pt x="18" y="88"/>
                  <a:pt x="20" y="89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95"/>
                  <a:pt x="21" y="96"/>
                  <a:pt x="22" y="96"/>
                </a:cubicBezTo>
                <a:cubicBezTo>
                  <a:pt x="34" y="96"/>
                  <a:pt x="34" y="96"/>
                  <a:pt x="34" y="96"/>
                </a:cubicBezTo>
                <a:cubicBezTo>
                  <a:pt x="36" y="96"/>
                  <a:pt x="36" y="95"/>
                  <a:pt x="36" y="94"/>
                </a:cubicBezTo>
                <a:cubicBezTo>
                  <a:pt x="36" y="88"/>
                  <a:pt x="36" y="88"/>
                  <a:pt x="36" y="88"/>
                </a:cubicBezTo>
                <a:cubicBezTo>
                  <a:pt x="39" y="87"/>
                  <a:pt x="40" y="86"/>
                  <a:pt x="42" y="85"/>
                </a:cubicBezTo>
                <a:cubicBezTo>
                  <a:pt x="46" y="88"/>
                  <a:pt x="46" y="88"/>
                  <a:pt x="46" y="88"/>
                </a:cubicBezTo>
                <a:cubicBezTo>
                  <a:pt x="47" y="88"/>
                  <a:pt x="47" y="88"/>
                  <a:pt x="48" y="88"/>
                </a:cubicBezTo>
                <a:cubicBezTo>
                  <a:pt x="49" y="88"/>
                  <a:pt x="49" y="88"/>
                  <a:pt x="49" y="87"/>
                </a:cubicBezTo>
                <a:cubicBezTo>
                  <a:pt x="55" y="77"/>
                  <a:pt x="55" y="77"/>
                  <a:pt x="55" y="77"/>
                </a:cubicBezTo>
                <a:cubicBezTo>
                  <a:pt x="56" y="76"/>
                  <a:pt x="55" y="75"/>
                  <a:pt x="54" y="74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69"/>
                  <a:pt x="50" y="67"/>
                  <a:pt x="50" y="65"/>
                </a:cubicBezTo>
                <a:cubicBezTo>
                  <a:pt x="54" y="62"/>
                  <a:pt x="54" y="62"/>
                  <a:pt x="54" y="62"/>
                </a:cubicBezTo>
                <a:cubicBezTo>
                  <a:pt x="55" y="62"/>
                  <a:pt x="55" y="61"/>
                  <a:pt x="55" y="61"/>
                </a:cubicBezTo>
                <a:cubicBezTo>
                  <a:pt x="56" y="60"/>
                  <a:pt x="55" y="60"/>
                  <a:pt x="55" y="5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8"/>
                  <a:pt x="49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7"/>
                  <a:pt x="56" y="48"/>
                  <a:pt x="58" y="49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5"/>
                  <a:pt x="59" y="56"/>
                  <a:pt x="6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4" y="56"/>
                  <a:pt x="74" y="55"/>
                  <a:pt x="74" y="54"/>
                </a:cubicBezTo>
                <a:cubicBezTo>
                  <a:pt x="74" y="48"/>
                  <a:pt x="74" y="48"/>
                  <a:pt x="74" y="48"/>
                </a:cubicBezTo>
                <a:cubicBezTo>
                  <a:pt x="77" y="47"/>
                  <a:pt x="78" y="46"/>
                  <a:pt x="80" y="45"/>
                </a:cubicBezTo>
                <a:cubicBezTo>
                  <a:pt x="84" y="48"/>
                  <a:pt x="84" y="48"/>
                  <a:pt x="84" y="48"/>
                </a:cubicBezTo>
                <a:cubicBezTo>
                  <a:pt x="85" y="48"/>
                  <a:pt x="85" y="48"/>
                  <a:pt x="86" y="48"/>
                </a:cubicBezTo>
                <a:cubicBezTo>
                  <a:pt x="87" y="48"/>
                  <a:pt x="87" y="48"/>
                  <a:pt x="87" y="47"/>
                </a:cubicBezTo>
                <a:cubicBezTo>
                  <a:pt x="93" y="37"/>
                  <a:pt x="93" y="37"/>
                  <a:pt x="93" y="37"/>
                </a:cubicBezTo>
                <a:cubicBezTo>
                  <a:pt x="94" y="36"/>
                  <a:pt x="93" y="35"/>
                  <a:pt x="92" y="34"/>
                </a:cubicBezTo>
                <a:close/>
                <a:moveTo>
                  <a:pt x="28" y="78"/>
                </a:moveTo>
                <a:cubicBezTo>
                  <a:pt x="22" y="78"/>
                  <a:pt x="18" y="74"/>
                  <a:pt x="18" y="68"/>
                </a:cubicBezTo>
                <a:cubicBezTo>
                  <a:pt x="18" y="62"/>
                  <a:pt x="22" y="58"/>
                  <a:pt x="28" y="58"/>
                </a:cubicBezTo>
                <a:cubicBezTo>
                  <a:pt x="33" y="58"/>
                  <a:pt x="38" y="62"/>
                  <a:pt x="38" y="68"/>
                </a:cubicBezTo>
                <a:cubicBezTo>
                  <a:pt x="38" y="74"/>
                  <a:pt x="33" y="78"/>
                  <a:pt x="28" y="78"/>
                </a:cubicBezTo>
                <a:close/>
                <a:moveTo>
                  <a:pt x="66" y="38"/>
                </a:moveTo>
                <a:cubicBezTo>
                  <a:pt x="60" y="38"/>
                  <a:pt x="56" y="34"/>
                  <a:pt x="56" y="28"/>
                </a:cubicBezTo>
                <a:cubicBezTo>
                  <a:pt x="56" y="22"/>
                  <a:pt x="60" y="18"/>
                  <a:pt x="66" y="18"/>
                </a:cubicBezTo>
                <a:cubicBezTo>
                  <a:pt x="71" y="18"/>
                  <a:pt x="76" y="22"/>
                  <a:pt x="76" y="28"/>
                </a:cubicBezTo>
                <a:cubicBezTo>
                  <a:pt x="76" y="34"/>
                  <a:pt x="71" y="38"/>
                  <a:pt x="66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 sz="1600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230093" y="2799693"/>
            <a:ext cx="232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u="sng" dirty="0">
                <a:gradFill flip="none" rotWithShape="1">
                  <a:gsLst>
                    <a:gs pos="0">
                      <a:srgbClr val="5778CC"/>
                    </a:gs>
                    <a:gs pos="100000">
                      <a:srgbClr val="4F8BC3"/>
                    </a:gs>
                  </a:gsLst>
                  <a:lin ang="13500000" scaled="1"/>
                  <a:tileRect/>
                </a:gradFill>
                <a:cs typeface="+mn-ea"/>
                <a:sym typeface="+mn-lt"/>
              </a:rPr>
              <a:t>日常工作</a:t>
            </a:r>
            <a:endParaRPr lang="en-US" altLang="zh-CN" sz="2800" u="sng" dirty="0">
              <a:gradFill flip="none" rotWithShape="1">
                <a:gsLst>
                  <a:gs pos="0">
                    <a:srgbClr val="5778CC"/>
                  </a:gs>
                  <a:gs pos="100000">
                    <a:srgbClr val="4F8BC3"/>
                  </a:gs>
                </a:gsLst>
                <a:lin ang="135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48" name="Oval 10"/>
          <p:cNvSpPr/>
          <p:nvPr/>
        </p:nvSpPr>
        <p:spPr>
          <a:xfrm>
            <a:off x="6306344" y="2538894"/>
            <a:ext cx="1021346" cy="1021344"/>
          </a:xfrm>
          <a:prstGeom prst="ellipse">
            <a:avLst/>
          </a:prstGeom>
          <a:gradFill flip="none" rotWithShape="1">
            <a:gsLst>
              <a:gs pos="48000">
                <a:schemeClr val="bg1">
                  <a:alpha val="84000"/>
                </a:schemeClr>
              </a:gs>
              <a:gs pos="99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96900" dist="368300" dir="2700000" sx="86000" sy="86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Oval 11"/>
          <p:cNvSpPr/>
          <p:nvPr/>
        </p:nvSpPr>
        <p:spPr>
          <a:xfrm>
            <a:off x="6433669" y="2665890"/>
            <a:ext cx="767352" cy="767352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600" dirty="0">
              <a:cs typeface="+mn-ea"/>
              <a:sym typeface="+mn-lt"/>
            </a:endParaRPr>
          </a:p>
        </p:txBody>
      </p:sp>
      <p:sp>
        <p:nvSpPr>
          <p:cNvPr id="50" name="Freeform 26"/>
          <p:cNvSpPr>
            <a:spLocks noEditPoints="1"/>
          </p:cNvSpPr>
          <p:nvPr/>
        </p:nvSpPr>
        <p:spPr bwMode="auto">
          <a:xfrm>
            <a:off x="6640339" y="2868591"/>
            <a:ext cx="354013" cy="361950"/>
          </a:xfrm>
          <a:custGeom>
            <a:avLst/>
            <a:gdLst>
              <a:gd name="T0" fmla="*/ 88 w 94"/>
              <a:gd name="T1" fmla="*/ 31 h 96"/>
              <a:gd name="T2" fmla="*/ 92 w 94"/>
              <a:gd name="T3" fmla="*/ 22 h 96"/>
              <a:gd name="T4" fmla="*/ 93 w 94"/>
              <a:gd name="T5" fmla="*/ 19 h 96"/>
              <a:gd name="T6" fmla="*/ 86 w 94"/>
              <a:gd name="T7" fmla="*/ 8 h 96"/>
              <a:gd name="T8" fmla="*/ 80 w 94"/>
              <a:gd name="T9" fmla="*/ 11 h 96"/>
              <a:gd name="T10" fmla="*/ 74 w 94"/>
              <a:gd name="T11" fmla="*/ 2 h 96"/>
              <a:gd name="T12" fmla="*/ 60 w 94"/>
              <a:gd name="T13" fmla="*/ 0 h 96"/>
              <a:gd name="T14" fmla="*/ 58 w 94"/>
              <a:gd name="T15" fmla="*/ 7 h 96"/>
              <a:gd name="T16" fmla="*/ 48 w 94"/>
              <a:gd name="T17" fmla="*/ 8 h 96"/>
              <a:gd name="T18" fmla="*/ 39 w 94"/>
              <a:gd name="T19" fmla="*/ 19 h 96"/>
              <a:gd name="T20" fmla="*/ 40 w 94"/>
              <a:gd name="T21" fmla="*/ 22 h 96"/>
              <a:gd name="T22" fmla="*/ 44 w 94"/>
              <a:gd name="T23" fmla="*/ 31 h 96"/>
              <a:gd name="T24" fmla="*/ 39 w 94"/>
              <a:gd name="T25" fmla="*/ 35 h 96"/>
              <a:gd name="T26" fmla="*/ 45 w 94"/>
              <a:gd name="T27" fmla="*/ 47 h 96"/>
              <a:gd name="T28" fmla="*/ 42 w 94"/>
              <a:gd name="T29" fmla="*/ 51 h 96"/>
              <a:gd name="T30" fmla="*/ 36 w 94"/>
              <a:gd name="T31" fmla="*/ 42 h 96"/>
              <a:gd name="T32" fmla="*/ 22 w 94"/>
              <a:gd name="T33" fmla="*/ 40 h 96"/>
              <a:gd name="T34" fmla="*/ 20 w 94"/>
              <a:gd name="T35" fmla="*/ 47 h 96"/>
              <a:gd name="T36" fmla="*/ 10 w 94"/>
              <a:gd name="T37" fmla="*/ 48 h 96"/>
              <a:gd name="T38" fmla="*/ 1 w 94"/>
              <a:gd name="T39" fmla="*/ 59 h 96"/>
              <a:gd name="T40" fmla="*/ 2 w 94"/>
              <a:gd name="T41" fmla="*/ 62 h 96"/>
              <a:gd name="T42" fmla="*/ 6 w 94"/>
              <a:gd name="T43" fmla="*/ 71 h 96"/>
              <a:gd name="T44" fmla="*/ 1 w 94"/>
              <a:gd name="T45" fmla="*/ 75 h 96"/>
              <a:gd name="T46" fmla="*/ 7 w 94"/>
              <a:gd name="T47" fmla="*/ 87 h 96"/>
              <a:gd name="T48" fmla="*/ 14 w 94"/>
              <a:gd name="T49" fmla="*/ 85 h 96"/>
              <a:gd name="T50" fmla="*/ 20 w 94"/>
              <a:gd name="T51" fmla="*/ 94 h 96"/>
              <a:gd name="T52" fmla="*/ 34 w 94"/>
              <a:gd name="T53" fmla="*/ 96 h 96"/>
              <a:gd name="T54" fmla="*/ 36 w 94"/>
              <a:gd name="T55" fmla="*/ 88 h 96"/>
              <a:gd name="T56" fmla="*/ 46 w 94"/>
              <a:gd name="T57" fmla="*/ 88 h 96"/>
              <a:gd name="T58" fmla="*/ 49 w 94"/>
              <a:gd name="T59" fmla="*/ 87 h 96"/>
              <a:gd name="T60" fmla="*/ 54 w 94"/>
              <a:gd name="T61" fmla="*/ 74 h 96"/>
              <a:gd name="T62" fmla="*/ 50 w 94"/>
              <a:gd name="T63" fmla="*/ 65 h 96"/>
              <a:gd name="T64" fmla="*/ 55 w 94"/>
              <a:gd name="T65" fmla="*/ 61 h 96"/>
              <a:gd name="T66" fmla="*/ 49 w 94"/>
              <a:gd name="T67" fmla="*/ 49 h 96"/>
              <a:gd name="T68" fmla="*/ 48 w 94"/>
              <a:gd name="T69" fmla="*/ 48 h 96"/>
              <a:gd name="T70" fmla="*/ 58 w 94"/>
              <a:gd name="T71" fmla="*/ 49 h 96"/>
              <a:gd name="T72" fmla="*/ 60 w 94"/>
              <a:gd name="T73" fmla="*/ 56 h 96"/>
              <a:gd name="T74" fmla="*/ 74 w 94"/>
              <a:gd name="T75" fmla="*/ 54 h 96"/>
              <a:gd name="T76" fmla="*/ 80 w 94"/>
              <a:gd name="T77" fmla="*/ 45 h 96"/>
              <a:gd name="T78" fmla="*/ 86 w 94"/>
              <a:gd name="T79" fmla="*/ 48 h 96"/>
              <a:gd name="T80" fmla="*/ 93 w 94"/>
              <a:gd name="T81" fmla="*/ 37 h 96"/>
              <a:gd name="T82" fmla="*/ 28 w 94"/>
              <a:gd name="T83" fmla="*/ 78 h 96"/>
              <a:gd name="T84" fmla="*/ 28 w 94"/>
              <a:gd name="T85" fmla="*/ 58 h 96"/>
              <a:gd name="T86" fmla="*/ 28 w 94"/>
              <a:gd name="T87" fmla="*/ 78 h 96"/>
              <a:gd name="T88" fmla="*/ 56 w 94"/>
              <a:gd name="T89" fmla="*/ 28 h 96"/>
              <a:gd name="T90" fmla="*/ 76 w 94"/>
              <a:gd name="T91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" h="96">
                <a:moveTo>
                  <a:pt x="92" y="34"/>
                </a:moveTo>
                <a:cubicBezTo>
                  <a:pt x="88" y="31"/>
                  <a:pt x="88" y="31"/>
                  <a:pt x="88" y="31"/>
                </a:cubicBezTo>
                <a:cubicBezTo>
                  <a:pt x="88" y="29"/>
                  <a:pt x="88" y="27"/>
                  <a:pt x="88" y="25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1"/>
                  <a:pt x="93" y="21"/>
                </a:cubicBezTo>
                <a:cubicBezTo>
                  <a:pt x="94" y="20"/>
                  <a:pt x="93" y="20"/>
                  <a:pt x="93" y="19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8"/>
                  <a:pt x="87" y="8"/>
                  <a:pt x="86" y="8"/>
                </a:cubicBezTo>
                <a:cubicBezTo>
                  <a:pt x="85" y="8"/>
                  <a:pt x="85" y="8"/>
                  <a:pt x="84" y="8"/>
                </a:cubicBezTo>
                <a:cubicBezTo>
                  <a:pt x="80" y="11"/>
                  <a:pt x="80" y="11"/>
                  <a:pt x="80" y="11"/>
                </a:cubicBezTo>
                <a:cubicBezTo>
                  <a:pt x="78" y="10"/>
                  <a:pt x="77" y="9"/>
                  <a:pt x="74" y="8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1"/>
                  <a:pt x="74" y="0"/>
                  <a:pt x="7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59" y="0"/>
                  <a:pt x="58" y="1"/>
                  <a:pt x="58" y="2"/>
                </a:cubicBezTo>
                <a:cubicBezTo>
                  <a:pt x="58" y="7"/>
                  <a:pt x="58" y="7"/>
                  <a:pt x="58" y="7"/>
                </a:cubicBezTo>
                <a:cubicBezTo>
                  <a:pt x="56" y="8"/>
                  <a:pt x="54" y="9"/>
                  <a:pt x="52" y="11"/>
                </a:cubicBezTo>
                <a:cubicBezTo>
                  <a:pt x="48" y="8"/>
                  <a:pt x="48" y="8"/>
                  <a:pt x="48" y="8"/>
                </a:cubicBezTo>
                <a:cubicBezTo>
                  <a:pt x="47" y="8"/>
                  <a:pt x="45" y="8"/>
                  <a:pt x="45" y="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20"/>
                  <a:pt x="38" y="20"/>
                  <a:pt x="39" y="21"/>
                </a:cubicBezTo>
                <a:cubicBezTo>
                  <a:pt x="39" y="21"/>
                  <a:pt x="39" y="22"/>
                  <a:pt x="40" y="22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7"/>
                  <a:pt x="44" y="29"/>
                  <a:pt x="44" y="31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5"/>
                  <a:pt x="39" y="35"/>
                </a:cubicBezTo>
                <a:cubicBezTo>
                  <a:pt x="38" y="36"/>
                  <a:pt x="38" y="36"/>
                  <a:pt x="39" y="3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8"/>
                  <a:pt x="46" y="48"/>
                  <a:pt x="46" y="48"/>
                </a:cubicBezTo>
                <a:cubicBezTo>
                  <a:pt x="42" y="51"/>
                  <a:pt x="42" y="51"/>
                  <a:pt x="42" y="51"/>
                </a:cubicBezTo>
                <a:cubicBezTo>
                  <a:pt x="40" y="50"/>
                  <a:pt x="39" y="49"/>
                  <a:pt x="36" y="48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1"/>
                  <a:pt x="36" y="40"/>
                  <a:pt x="34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7"/>
                  <a:pt x="20" y="47"/>
                  <a:pt x="20" y="47"/>
                </a:cubicBezTo>
                <a:cubicBezTo>
                  <a:pt x="18" y="48"/>
                  <a:pt x="16" y="49"/>
                  <a:pt x="14" y="51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7" y="48"/>
                  <a:pt x="7" y="49"/>
                </a:cubicBezTo>
                <a:cubicBezTo>
                  <a:pt x="1" y="59"/>
                  <a:pt x="1" y="59"/>
                  <a:pt x="1" y="59"/>
                </a:cubicBezTo>
                <a:cubicBezTo>
                  <a:pt x="1" y="60"/>
                  <a:pt x="0" y="60"/>
                  <a:pt x="1" y="61"/>
                </a:cubicBezTo>
                <a:cubicBezTo>
                  <a:pt x="1" y="61"/>
                  <a:pt x="1" y="62"/>
                  <a:pt x="2" y="62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7"/>
                  <a:pt x="6" y="69"/>
                  <a:pt x="6" y="71"/>
                </a:cubicBezTo>
                <a:cubicBezTo>
                  <a:pt x="1" y="74"/>
                  <a:pt x="1" y="74"/>
                  <a:pt x="1" y="74"/>
                </a:cubicBezTo>
                <a:cubicBezTo>
                  <a:pt x="1" y="74"/>
                  <a:pt x="1" y="75"/>
                  <a:pt x="1" y="75"/>
                </a:cubicBezTo>
                <a:cubicBezTo>
                  <a:pt x="0" y="76"/>
                  <a:pt x="0" y="76"/>
                  <a:pt x="1" y="7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8"/>
                  <a:pt x="8" y="88"/>
                  <a:pt x="9" y="88"/>
                </a:cubicBezTo>
                <a:cubicBezTo>
                  <a:pt x="14" y="85"/>
                  <a:pt x="14" y="85"/>
                  <a:pt x="14" y="85"/>
                </a:cubicBezTo>
                <a:cubicBezTo>
                  <a:pt x="16" y="87"/>
                  <a:pt x="18" y="88"/>
                  <a:pt x="20" y="89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95"/>
                  <a:pt x="21" y="96"/>
                  <a:pt x="22" y="96"/>
                </a:cubicBezTo>
                <a:cubicBezTo>
                  <a:pt x="34" y="96"/>
                  <a:pt x="34" y="96"/>
                  <a:pt x="34" y="96"/>
                </a:cubicBezTo>
                <a:cubicBezTo>
                  <a:pt x="36" y="96"/>
                  <a:pt x="36" y="95"/>
                  <a:pt x="36" y="94"/>
                </a:cubicBezTo>
                <a:cubicBezTo>
                  <a:pt x="36" y="88"/>
                  <a:pt x="36" y="88"/>
                  <a:pt x="36" y="88"/>
                </a:cubicBezTo>
                <a:cubicBezTo>
                  <a:pt x="39" y="87"/>
                  <a:pt x="40" y="86"/>
                  <a:pt x="42" y="85"/>
                </a:cubicBezTo>
                <a:cubicBezTo>
                  <a:pt x="46" y="88"/>
                  <a:pt x="46" y="88"/>
                  <a:pt x="46" y="88"/>
                </a:cubicBezTo>
                <a:cubicBezTo>
                  <a:pt x="47" y="88"/>
                  <a:pt x="47" y="88"/>
                  <a:pt x="48" y="88"/>
                </a:cubicBezTo>
                <a:cubicBezTo>
                  <a:pt x="49" y="88"/>
                  <a:pt x="49" y="88"/>
                  <a:pt x="49" y="87"/>
                </a:cubicBezTo>
                <a:cubicBezTo>
                  <a:pt x="55" y="77"/>
                  <a:pt x="55" y="77"/>
                  <a:pt x="55" y="77"/>
                </a:cubicBezTo>
                <a:cubicBezTo>
                  <a:pt x="56" y="76"/>
                  <a:pt x="55" y="75"/>
                  <a:pt x="54" y="74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69"/>
                  <a:pt x="50" y="67"/>
                  <a:pt x="50" y="65"/>
                </a:cubicBezTo>
                <a:cubicBezTo>
                  <a:pt x="54" y="62"/>
                  <a:pt x="54" y="62"/>
                  <a:pt x="54" y="62"/>
                </a:cubicBezTo>
                <a:cubicBezTo>
                  <a:pt x="55" y="62"/>
                  <a:pt x="55" y="61"/>
                  <a:pt x="55" y="61"/>
                </a:cubicBezTo>
                <a:cubicBezTo>
                  <a:pt x="56" y="60"/>
                  <a:pt x="55" y="60"/>
                  <a:pt x="55" y="5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8"/>
                  <a:pt x="49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7"/>
                  <a:pt x="56" y="48"/>
                  <a:pt x="58" y="49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5"/>
                  <a:pt x="59" y="56"/>
                  <a:pt x="6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4" y="56"/>
                  <a:pt x="74" y="55"/>
                  <a:pt x="74" y="54"/>
                </a:cubicBezTo>
                <a:cubicBezTo>
                  <a:pt x="74" y="48"/>
                  <a:pt x="74" y="48"/>
                  <a:pt x="74" y="48"/>
                </a:cubicBezTo>
                <a:cubicBezTo>
                  <a:pt x="77" y="47"/>
                  <a:pt x="78" y="46"/>
                  <a:pt x="80" y="45"/>
                </a:cubicBezTo>
                <a:cubicBezTo>
                  <a:pt x="84" y="48"/>
                  <a:pt x="84" y="48"/>
                  <a:pt x="84" y="48"/>
                </a:cubicBezTo>
                <a:cubicBezTo>
                  <a:pt x="85" y="48"/>
                  <a:pt x="85" y="48"/>
                  <a:pt x="86" y="48"/>
                </a:cubicBezTo>
                <a:cubicBezTo>
                  <a:pt x="87" y="48"/>
                  <a:pt x="87" y="48"/>
                  <a:pt x="87" y="47"/>
                </a:cubicBezTo>
                <a:cubicBezTo>
                  <a:pt x="93" y="37"/>
                  <a:pt x="93" y="37"/>
                  <a:pt x="93" y="37"/>
                </a:cubicBezTo>
                <a:cubicBezTo>
                  <a:pt x="94" y="36"/>
                  <a:pt x="93" y="35"/>
                  <a:pt x="92" y="34"/>
                </a:cubicBezTo>
                <a:close/>
                <a:moveTo>
                  <a:pt x="28" y="78"/>
                </a:moveTo>
                <a:cubicBezTo>
                  <a:pt x="22" y="78"/>
                  <a:pt x="18" y="74"/>
                  <a:pt x="18" y="68"/>
                </a:cubicBezTo>
                <a:cubicBezTo>
                  <a:pt x="18" y="62"/>
                  <a:pt x="22" y="58"/>
                  <a:pt x="28" y="58"/>
                </a:cubicBezTo>
                <a:cubicBezTo>
                  <a:pt x="33" y="58"/>
                  <a:pt x="38" y="62"/>
                  <a:pt x="38" y="68"/>
                </a:cubicBezTo>
                <a:cubicBezTo>
                  <a:pt x="38" y="74"/>
                  <a:pt x="33" y="78"/>
                  <a:pt x="28" y="78"/>
                </a:cubicBezTo>
                <a:close/>
                <a:moveTo>
                  <a:pt x="66" y="38"/>
                </a:moveTo>
                <a:cubicBezTo>
                  <a:pt x="60" y="38"/>
                  <a:pt x="56" y="34"/>
                  <a:pt x="56" y="28"/>
                </a:cubicBezTo>
                <a:cubicBezTo>
                  <a:pt x="56" y="22"/>
                  <a:pt x="60" y="18"/>
                  <a:pt x="66" y="18"/>
                </a:cubicBezTo>
                <a:cubicBezTo>
                  <a:pt x="71" y="18"/>
                  <a:pt x="76" y="22"/>
                  <a:pt x="76" y="28"/>
                </a:cubicBezTo>
                <a:cubicBezTo>
                  <a:pt x="76" y="34"/>
                  <a:pt x="71" y="38"/>
                  <a:pt x="66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 sz="1600" dirty="0"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303502" y="2837737"/>
            <a:ext cx="232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u="sng" dirty="0">
                <a:gradFill flip="none" rotWithShape="1">
                  <a:gsLst>
                    <a:gs pos="0">
                      <a:srgbClr val="5778CC"/>
                    </a:gs>
                    <a:gs pos="100000">
                      <a:srgbClr val="4F8BC3"/>
                    </a:gs>
                  </a:gsLst>
                  <a:lin ang="13500000" scaled="1"/>
                  <a:tileRect/>
                </a:gradFill>
                <a:cs typeface="+mn-ea"/>
                <a:sym typeface="+mn-lt"/>
              </a:rPr>
              <a:t>活动概览</a:t>
            </a:r>
            <a:endParaRPr lang="en-US" altLang="zh-CN" sz="2800" u="sng" dirty="0">
              <a:gradFill flip="none" rotWithShape="1">
                <a:gsLst>
                  <a:gs pos="0">
                    <a:srgbClr val="5778CC"/>
                  </a:gs>
                  <a:gs pos="100000">
                    <a:srgbClr val="4F8BC3"/>
                  </a:gs>
                </a:gsLst>
                <a:lin ang="135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4" name="Oval 10"/>
          <p:cNvSpPr/>
          <p:nvPr/>
        </p:nvSpPr>
        <p:spPr>
          <a:xfrm>
            <a:off x="2232935" y="3777180"/>
            <a:ext cx="1021346" cy="1021344"/>
          </a:xfrm>
          <a:prstGeom prst="ellipse">
            <a:avLst/>
          </a:prstGeom>
          <a:gradFill flip="none" rotWithShape="1">
            <a:gsLst>
              <a:gs pos="48000">
                <a:schemeClr val="bg1">
                  <a:alpha val="84000"/>
                </a:schemeClr>
              </a:gs>
              <a:gs pos="99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96900" dist="368300" dir="2700000" sx="86000" sy="86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Oval 11"/>
          <p:cNvSpPr/>
          <p:nvPr/>
        </p:nvSpPr>
        <p:spPr>
          <a:xfrm>
            <a:off x="2360260" y="3904176"/>
            <a:ext cx="767352" cy="767352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600" dirty="0">
              <a:cs typeface="+mn-ea"/>
              <a:sym typeface="+mn-lt"/>
            </a:endParaRPr>
          </a:p>
        </p:txBody>
      </p:sp>
      <p:sp>
        <p:nvSpPr>
          <p:cNvPr id="56" name="Freeform 26"/>
          <p:cNvSpPr>
            <a:spLocks noEditPoints="1"/>
          </p:cNvSpPr>
          <p:nvPr/>
        </p:nvSpPr>
        <p:spPr bwMode="auto">
          <a:xfrm>
            <a:off x="2566930" y="4106877"/>
            <a:ext cx="354013" cy="361950"/>
          </a:xfrm>
          <a:custGeom>
            <a:avLst/>
            <a:gdLst>
              <a:gd name="T0" fmla="*/ 88 w 94"/>
              <a:gd name="T1" fmla="*/ 31 h 96"/>
              <a:gd name="T2" fmla="*/ 92 w 94"/>
              <a:gd name="T3" fmla="*/ 22 h 96"/>
              <a:gd name="T4" fmla="*/ 93 w 94"/>
              <a:gd name="T5" fmla="*/ 19 h 96"/>
              <a:gd name="T6" fmla="*/ 86 w 94"/>
              <a:gd name="T7" fmla="*/ 8 h 96"/>
              <a:gd name="T8" fmla="*/ 80 w 94"/>
              <a:gd name="T9" fmla="*/ 11 h 96"/>
              <a:gd name="T10" fmla="*/ 74 w 94"/>
              <a:gd name="T11" fmla="*/ 2 h 96"/>
              <a:gd name="T12" fmla="*/ 60 w 94"/>
              <a:gd name="T13" fmla="*/ 0 h 96"/>
              <a:gd name="T14" fmla="*/ 58 w 94"/>
              <a:gd name="T15" fmla="*/ 7 h 96"/>
              <a:gd name="T16" fmla="*/ 48 w 94"/>
              <a:gd name="T17" fmla="*/ 8 h 96"/>
              <a:gd name="T18" fmla="*/ 39 w 94"/>
              <a:gd name="T19" fmla="*/ 19 h 96"/>
              <a:gd name="T20" fmla="*/ 40 w 94"/>
              <a:gd name="T21" fmla="*/ 22 h 96"/>
              <a:gd name="T22" fmla="*/ 44 w 94"/>
              <a:gd name="T23" fmla="*/ 31 h 96"/>
              <a:gd name="T24" fmla="*/ 39 w 94"/>
              <a:gd name="T25" fmla="*/ 35 h 96"/>
              <a:gd name="T26" fmla="*/ 45 w 94"/>
              <a:gd name="T27" fmla="*/ 47 h 96"/>
              <a:gd name="T28" fmla="*/ 42 w 94"/>
              <a:gd name="T29" fmla="*/ 51 h 96"/>
              <a:gd name="T30" fmla="*/ 36 w 94"/>
              <a:gd name="T31" fmla="*/ 42 h 96"/>
              <a:gd name="T32" fmla="*/ 22 w 94"/>
              <a:gd name="T33" fmla="*/ 40 h 96"/>
              <a:gd name="T34" fmla="*/ 20 w 94"/>
              <a:gd name="T35" fmla="*/ 47 h 96"/>
              <a:gd name="T36" fmla="*/ 10 w 94"/>
              <a:gd name="T37" fmla="*/ 48 h 96"/>
              <a:gd name="T38" fmla="*/ 1 w 94"/>
              <a:gd name="T39" fmla="*/ 59 h 96"/>
              <a:gd name="T40" fmla="*/ 2 w 94"/>
              <a:gd name="T41" fmla="*/ 62 h 96"/>
              <a:gd name="T42" fmla="*/ 6 w 94"/>
              <a:gd name="T43" fmla="*/ 71 h 96"/>
              <a:gd name="T44" fmla="*/ 1 w 94"/>
              <a:gd name="T45" fmla="*/ 75 h 96"/>
              <a:gd name="T46" fmla="*/ 7 w 94"/>
              <a:gd name="T47" fmla="*/ 87 h 96"/>
              <a:gd name="T48" fmla="*/ 14 w 94"/>
              <a:gd name="T49" fmla="*/ 85 h 96"/>
              <a:gd name="T50" fmla="*/ 20 w 94"/>
              <a:gd name="T51" fmla="*/ 94 h 96"/>
              <a:gd name="T52" fmla="*/ 34 w 94"/>
              <a:gd name="T53" fmla="*/ 96 h 96"/>
              <a:gd name="T54" fmla="*/ 36 w 94"/>
              <a:gd name="T55" fmla="*/ 88 h 96"/>
              <a:gd name="T56" fmla="*/ 46 w 94"/>
              <a:gd name="T57" fmla="*/ 88 h 96"/>
              <a:gd name="T58" fmla="*/ 49 w 94"/>
              <a:gd name="T59" fmla="*/ 87 h 96"/>
              <a:gd name="T60" fmla="*/ 54 w 94"/>
              <a:gd name="T61" fmla="*/ 74 h 96"/>
              <a:gd name="T62" fmla="*/ 50 w 94"/>
              <a:gd name="T63" fmla="*/ 65 h 96"/>
              <a:gd name="T64" fmla="*/ 55 w 94"/>
              <a:gd name="T65" fmla="*/ 61 h 96"/>
              <a:gd name="T66" fmla="*/ 49 w 94"/>
              <a:gd name="T67" fmla="*/ 49 h 96"/>
              <a:gd name="T68" fmla="*/ 48 w 94"/>
              <a:gd name="T69" fmla="*/ 48 h 96"/>
              <a:gd name="T70" fmla="*/ 58 w 94"/>
              <a:gd name="T71" fmla="*/ 49 h 96"/>
              <a:gd name="T72" fmla="*/ 60 w 94"/>
              <a:gd name="T73" fmla="*/ 56 h 96"/>
              <a:gd name="T74" fmla="*/ 74 w 94"/>
              <a:gd name="T75" fmla="*/ 54 h 96"/>
              <a:gd name="T76" fmla="*/ 80 w 94"/>
              <a:gd name="T77" fmla="*/ 45 h 96"/>
              <a:gd name="T78" fmla="*/ 86 w 94"/>
              <a:gd name="T79" fmla="*/ 48 h 96"/>
              <a:gd name="T80" fmla="*/ 93 w 94"/>
              <a:gd name="T81" fmla="*/ 37 h 96"/>
              <a:gd name="T82" fmla="*/ 28 w 94"/>
              <a:gd name="T83" fmla="*/ 78 h 96"/>
              <a:gd name="T84" fmla="*/ 28 w 94"/>
              <a:gd name="T85" fmla="*/ 58 h 96"/>
              <a:gd name="T86" fmla="*/ 28 w 94"/>
              <a:gd name="T87" fmla="*/ 78 h 96"/>
              <a:gd name="T88" fmla="*/ 56 w 94"/>
              <a:gd name="T89" fmla="*/ 28 h 96"/>
              <a:gd name="T90" fmla="*/ 76 w 94"/>
              <a:gd name="T91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" h="96">
                <a:moveTo>
                  <a:pt x="92" y="34"/>
                </a:moveTo>
                <a:cubicBezTo>
                  <a:pt x="88" y="31"/>
                  <a:pt x="88" y="31"/>
                  <a:pt x="88" y="31"/>
                </a:cubicBezTo>
                <a:cubicBezTo>
                  <a:pt x="88" y="29"/>
                  <a:pt x="88" y="27"/>
                  <a:pt x="88" y="25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1"/>
                  <a:pt x="93" y="21"/>
                </a:cubicBezTo>
                <a:cubicBezTo>
                  <a:pt x="94" y="20"/>
                  <a:pt x="93" y="20"/>
                  <a:pt x="93" y="19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8"/>
                  <a:pt x="87" y="8"/>
                  <a:pt x="86" y="8"/>
                </a:cubicBezTo>
                <a:cubicBezTo>
                  <a:pt x="85" y="8"/>
                  <a:pt x="85" y="8"/>
                  <a:pt x="84" y="8"/>
                </a:cubicBezTo>
                <a:cubicBezTo>
                  <a:pt x="80" y="11"/>
                  <a:pt x="80" y="11"/>
                  <a:pt x="80" y="11"/>
                </a:cubicBezTo>
                <a:cubicBezTo>
                  <a:pt x="78" y="10"/>
                  <a:pt x="77" y="9"/>
                  <a:pt x="74" y="8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1"/>
                  <a:pt x="74" y="0"/>
                  <a:pt x="7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59" y="0"/>
                  <a:pt x="58" y="1"/>
                  <a:pt x="58" y="2"/>
                </a:cubicBezTo>
                <a:cubicBezTo>
                  <a:pt x="58" y="7"/>
                  <a:pt x="58" y="7"/>
                  <a:pt x="58" y="7"/>
                </a:cubicBezTo>
                <a:cubicBezTo>
                  <a:pt x="56" y="8"/>
                  <a:pt x="54" y="9"/>
                  <a:pt x="52" y="11"/>
                </a:cubicBezTo>
                <a:cubicBezTo>
                  <a:pt x="48" y="8"/>
                  <a:pt x="48" y="8"/>
                  <a:pt x="48" y="8"/>
                </a:cubicBezTo>
                <a:cubicBezTo>
                  <a:pt x="47" y="8"/>
                  <a:pt x="45" y="8"/>
                  <a:pt x="45" y="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20"/>
                  <a:pt x="38" y="20"/>
                  <a:pt x="39" y="21"/>
                </a:cubicBezTo>
                <a:cubicBezTo>
                  <a:pt x="39" y="21"/>
                  <a:pt x="39" y="22"/>
                  <a:pt x="40" y="22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7"/>
                  <a:pt x="44" y="29"/>
                  <a:pt x="44" y="31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5"/>
                  <a:pt x="39" y="35"/>
                </a:cubicBezTo>
                <a:cubicBezTo>
                  <a:pt x="38" y="36"/>
                  <a:pt x="38" y="36"/>
                  <a:pt x="39" y="3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8"/>
                  <a:pt x="46" y="48"/>
                  <a:pt x="46" y="48"/>
                </a:cubicBezTo>
                <a:cubicBezTo>
                  <a:pt x="42" y="51"/>
                  <a:pt x="42" y="51"/>
                  <a:pt x="42" y="51"/>
                </a:cubicBezTo>
                <a:cubicBezTo>
                  <a:pt x="40" y="50"/>
                  <a:pt x="39" y="49"/>
                  <a:pt x="36" y="48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1"/>
                  <a:pt x="36" y="40"/>
                  <a:pt x="34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7"/>
                  <a:pt x="20" y="47"/>
                  <a:pt x="20" y="47"/>
                </a:cubicBezTo>
                <a:cubicBezTo>
                  <a:pt x="18" y="48"/>
                  <a:pt x="16" y="49"/>
                  <a:pt x="14" y="51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7" y="48"/>
                  <a:pt x="7" y="49"/>
                </a:cubicBezTo>
                <a:cubicBezTo>
                  <a:pt x="1" y="59"/>
                  <a:pt x="1" y="59"/>
                  <a:pt x="1" y="59"/>
                </a:cubicBezTo>
                <a:cubicBezTo>
                  <a:pt x="1" y="60"/>
                  <a:pt x="0" y="60"/>
                  <a:pt x="1" y="61"/>
                </a:cubicBezTo>
                <a:cubicBezTo>
                  <a:pt x="1" y="61"/>
                  <a:pt x="1" y="62"/>
                  <a:pt x="2" y="62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7"/>
                  <a:pt x="6" y="69"/>
                  <a:pt x="6" y="71"/>
                </a:cubicBezTo>
                <a:cubicBezTo>
                  <a:pt x="1" y="74"/>
                  <a:pt x="1" y="74"/>
                  <a:pt x="1" y="74"/>
                </a:cubicBezTo>
                <a:cubicBezTo>
                  <a:pt x="1" y="74"/>
                  <a:pt x="1" y="75"/>
                  <a:pt x="1" y="75"/>
                </a:cubicBezTo>
                <a:cubicBezTo>
                  <a:pt x="0" y="76"/>
                  <a:pt x="0" y="76"/>
                  <a:pt x="1" y="7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8"/>
                  <a:pt x="8" y="88"/>
                  <a:pt x="9" y="88"/>
                </a:cubicBezTo>
                <a:cubicBezTo>
                  <a:pt x="14" y="85"/>
                  <a:pt x="14" y="85"/>
                  <a:pt x="14" y="85"/>
                </a:cubicBezTo>
                <a:cubicBezTo>
                  <a:pt x="16" y="87"/>
                  <a:pt x="18" y="88"/>
                  <a:pt x="20" y="89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95"/>
                  <a:pt x="21" y="96"/>
                  <a:pt x="22" y="96"/>
                </a:cubicBezTo>
                <a:cubicBezTo>
                  <a:pt x="34" y="96"/>
                  <a:pt x="34" y="96"/>
                  <a:pt x="34" y="96"/>
                </a:cubicBezTo>
                <a:cubicBezTo>
                  <a:pt x="36" y="96"/>
                  <a:pt x="36" y="95"/>
                  <a:pt x="36" y="94"/>
                </a:cubicBezTo>
                <a:cubicBezTo>
                  <a:pt x="36" y="88"/>
                  <a:pt x="36" y="88"/>
                  <a:pt x="36" y="88"/>
                </a:cubicBezTo>
                <a:cubicBezTo>
                  <a:pt x="39" y="87"/>
                  <a:pt x="40" y="86"/>
                  <a:pt x="42" y="85"/>
                </a:cubicBezTo>
                <a:cubicBezTo>
                  <a:pt x="46" y="88"/>
                  <a:pt x="46" y="88"/>
                  <a:pt x="46" y="88"/>
                </a:cubicBezTo>
                <a:cubicBezTo>
                  <a:pt x="47" y="88"/>
                  <a:pt x="47" y="88"/>
                  <a:pt x="48" y="88"/>
                </a:cubicBezTo>
                <a:cubicBezTo>
                  <a:pt x="49" y="88"/>
                  <a:pt x="49" y="88"/>
                  <a:pt x="49" y="87"/>
                </a:cubicBezTo>
                <a:cubicBezTo>
                  <a:pt x="55" y="77"/>
                  <a:pt x="55" y="77"/>
                  <a:pt x="55" y="77"/>
                </a:cubicBezTo>
                <a:cubicBezTo>
                  <a:pt x="56" y="76"/>
                  <a:pt x="55" y="75"/>
                  <a:pt x="54" y="74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69"/>
                  <a:pt x="50" y="67"/>
                  <a:pt x="50" y="65"/>
                </a:cubicBezTo>
                <a:cubicBezTo>
                  <a:pt x="54" y="62"/>
                  <a:pt x="54" y="62"/>
                  <a:pt x="54" y="62"/>
                </a:cubicBezTo>
                <a:cubicBezTo>
                  <a:pt x="55" y="62"/>
                  <a:pt x="55" y="61"/>
                  <a:pt x="55" y="61"/>
                </a:cubicBezTo>
                <a:cubicBezTo>
                  <a:pt x="56" y="60"/>
                  <a:pt x="55" y="60"/>
                  <a:pt x="55" y="5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8"/>
                  <a:pt x="49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7"/>
                  <a:pt x="56" y="48"/>
                  <a:pt x="58" y="49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5"/>
                  <a:pt x="59" y="56"/>
                  <a:pt x="6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4" y="56"/>
                  <a:pt x="74" y="55"/>
                  <a:pt x="74" y="54"/>
                </a:cubicBezTo>
                <a:cubicBezTo>
                  <a:pt x="74" y="48"/>
                  <a:pt x="74" y="48"/>
                  <a:pt x="74" y="48"/>
                </a:cubicBezTo>
                <a:cubicBezTo>
                  <a:pt x="77" y="47"/>
                  <a:pt x="78" y="46"/>
                  <a:pt x="80" y="45"/>
                </a:cubicBezTo>
                <a:cubicBezTo>
                  <a:pt x="84" y="48"/>
                  <a:pt x="84" y="48"/>
                  <a:pt x="84" y="48"/>
                </a:cubicBezTo>
                <a:cubicBezTo>
                  <a:pt x="85" y="48"/>
                  <a:pt x="85" y="48"/>
                  <a:pt x="86" y="48"/>
                </a:cubicBezTo>
                <a:cubicBezTo>
                  <a:pt x="87" y="48"/>
                  <a:pt x="87" y="48"/>
                  <a:pt x="87" y="47"/>
                </a:cubicBezTo>
                <a:cubicBezTo>
                  <a:pt x="93" y="37"/>
                  <a:pt x="93" y="37"/>
                  <a:pt x="93" y="37"/>
                </a:cubicBezTo>
                <a:cubicBezTo>
                  <a:pt x="94" y="36"/>
                  <a:pt x="93" y="35"/>
                  <a:pt x="92" y="34"/>
                </a:cubicBezTo>
                <a:close/>
                <a:moveTo>
                  <a:pt x="28" y="78"/>
                </a:moveTo>
                <a:cubicBezTo>
                  <a:pt x="22" y="78"/>
                  <a:pt x="18" y="74"/>
                  <a:pt x="18" y="68"/>
                </a:cubicBezTo>
                <a:cubicBezTo>
                  <a:pt x="18" y="62"/>
                  <a:pt x="22" y="58"/>
                  <a:pt x="28" y="58"/>
                </a:cubicBezTo>
                <a:cubicBezTo>
                  <a:pt x="33" y="58"/>
                  <a:pt x="38" y="62"/>
                  <a:pt x="38" y="68"/>
                </a:cubicBezTo>
                <a:cubicBezTo>
                  <a:pt x="38" y="74"/>
                  <a:pt x="33" y="78"/>
                  <a:pt x="28" y="78"/>
                </a:cubicBezTo>
                <a:close/>
                <a:moveTo>
                  <a:pt x="66" y="38"/>
                </a:moveTo>
                <a:cubicBezTo>
                  <a:pt x="60" y="38"/>
                  <a:pt x="56" y="34"/>
                  <a:pt x="56" y="28"/>
                </a:cubicBezTo>
                <a:cubicBezTo>
                  <a:pt x="56" y="22"/>
                  <a:pt x="60" y="18"/>
                  <a:pt x="66" y="18"/>
                </a:cubicBezTo>
                <a:cubicBezTo>
                  <a:pt x="71" y="18"/>
                  <a:pt x="76" y="22"/>
                  <a:pt x="76" y="28"/>
                </a:cubicBezTo>
                <a:cubicBezTo>
                  <a:pt x="76" y="34"/>
                  <a:pt x="71" y="38"/>
                  <a:pt x="66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 sz="1600" dirty="0"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230093" y="4039921"/>
            <a:ext cx="232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u="sng" dirty="0">
                <a:gradFill flip="none" rotWithShape="1">
                  <a:gsLst>
                    <a:gs pos="0">
                      <a:srgbClr val="5778CC"/>
                    </a:gs>
                    <a:gs pos="100000">
                      <a:srgbClr val="4F8BC3"/>
                    </a:gs>
                  </a:gsLst>
                  <a:lin ang="13500000" scaled="1"/>
                  <a:tileRect/>
                </a:gradFill>
                <a:cs typeface="+mn-ea"/>
                <a:sym typeface="+mn-lt"/>
              </a:rPr>
              <a:t>招新倾向</a:t>
            </a:r>
            <a:endParaRPr lang="en-US" altLang="zh-CN" sz="2800" u="sng" dirty="0">
              <a:gradFill flip="none" rotWithShape="1">
                <a:gsLst>
                  <a:gs pos="0">
                    <a:srgbClr val="5778CC"/>
                  </a:gs>
                  <a:gs pos="100000">
                    <a:srgbClr val="4F8BC3"/>
                  </a:gs>
                </a:gsLst>
                <a:lin ang="135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58" name="Oval 10"/>
          <p:cNvSpPr/>
          <p:nvPr/>
        </p:nvSpPr>
        <p:spPr>
          <a:xfrm>
            <a:off x="6306344" y="3815224"/>
            <a:ext cx="1021346" cy="1021344"/>
          </a:xfrm>
          <a:prstGeom prst="ellipse">
            <a:avLst/>
          </a:prstGeom>
          <a:gradFill flip="none" rotWithShape="1">
            <a:gsLst>
              <a:gs pos="48000">
                <a:schemeClr val="bg1">
                  <a:alpha val="84000"/>
                </a:schemeClr>
              </a:gs>
              <a:gs pos="99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96900" dist="368300" dir="2700000" sx="86000" sy="86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Oval 11"/>
          <p:cNvSpPr/>
          <p:nvPr/>
        </p:nvSpPr>
        <p:spPr>
          <a:xfrm>
            <a:off x="6433669" y="3942220"/>
            <a:ext cx="767352" cy="767352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600" dirty="0">
              <a:cs typeface="+mn-ea"/>
              <a:sym typeface="+mn-lt"/>
            </a:endParaRPr>
          </a:p>
        </p:txBody>
      </p:sp>
      <p:sp>
        <p:nvSpPr>
          <p:cNvPr id="61" name="Freeform 26"/>
          <p:cNvSpPr>
            <a:spLocks noEditPoints="1"/>
          </p:cNvSpPr>
          <p:nvPr/>
        </p:nvSpPr>
        <p:spPr bwMode="auto">
          <a:xfrm>
            <a:off x="6640339" y="4144921"/>
            <a:ext cx="354013" cy="361950"/>
          </a:xfrm>
          <a:custGeom>
            <a:avLst/>
            <a:gdLst>
              <a:gd name="T0" fmla="*/ 88 w 94"/>
              <a:gd name="T1" fmla="*/ 31 h 96"/>
              <a:gd name="T2" fmla="*/ 92 w 94"/>
              <a:gd name="T3" fmla="*/ 22 h 96"/>
              <a:gd name="T4" fmla="*/ 93 w 94"/>
              <a:gd name="T5" fmla="*/ 19 h 96"/>
              <a:gd name="T6" fmla="*/ 86 w 94"/>
              <a:gd name="T7" fmla="*/ 8 h 96"/>
              <a:gd name="T8" fmla="*/ 80 w 94"/>
              <a:gd name="T9" fmla="*/ 11 h 96"/>
              <a:gd name="T10" fmla="*/ 74 w 94"/>
              <a:gd name="T11" fmla="*/ 2 h 96"/>
              <a:gd name="T12" fmla="*/ 60 w 94"/>
              <a:gd name="T13" fmla="*/ 0 h 96"/>
              <a:gd name="T14" fmla="*/ 58 w 94"/>
              <a:gd name="T15" fmla="*/ 7 h 96"/>
              <a:gd name="T16" fmla="*/ 48 w 94"/>
              <a:gd name="T17" fmla="*/ 8 h 96"/>
              <a:gd name="T18" fmla="*/ 39 w 94"/>
              <a:gd name="T19" fmla="*/ 19 h 96"/>
              <a:gd name="T20" fmla="*/ 40 w 94"/>
              <a:gd name="T21" fmla="*/ 22 h 96"/>
              <a:gd name="T22" fmla="*/ 44 w 94"/>
              <a:gd name="T23" fmla="*/ 31 h 96"/>
              <a:gd name="T24" fmla="*/ 39 w 94"/>
              <a:gd name="T25" fmla="*/ 35 h 96"/>
              <a:gd name="T26" fmla="*/ 45 w 94"/>
              <a:gd name="T27" fmla="*/ 47 h 96"/>
              <a:gd name="T28" fmla="*/ 42 w 94"/>
              <a:gd name="T29" fmla="*/ 51 h 96"/>
              <a:gd name="T30" fmla="*/ 36 w 94"/>
              <a:gd name="T31" fmla="*/ 42 h 96"/>
              <a:gd name="T32" fmla="*/ 22 w 94"/>
              <a:gd name="T33" fmla="*/ 40 h 96"/>
              <a:gd name="T34" fmla="*/ 20 w 94"/>
              <a:gd name="T35" fmla="*/ 47 h 96"/>
              <a:gd name="T36" fmla="*/ 10 w 94"/>
              <a:gd name="T37" fmla="*/ 48 h 96"/>
              <a:gd name="T38" fmla="*/ 1 w 94"/>
              <a:gd name="T39" fmla="*/ 59 h 96"/>
              <a:gd name="T40" fmla="*/ 2 w 94"/>
              <a:gd name="T41" fmla="*/ 62 h 96"/>
              <a:gd name="T42" fmla="*/ 6 w 94"/>
              <a:gd name="T43" fmla="*/ 71 h 96"/>
              <a:gd name="T44" fmla="*/ 1 w 94"/>
              <a:gd name="T45" fmla="*/ 75 h 96"/>
              <a:gd name="T46" fmla="*/ 7 w 94"/>
              <a:gd name="T47" fmla="*/ 87 h 96"/>
              <a:gd name="T48" fmla="*/ 14 w 94"/>
              <a:gd name="T49" fmla="*/ 85 h 96"/>
              <a:gd name="T50" fmla="*/ 20 w 94"/>
              <a:gd name="T51" fmla="*/ 94 h 96"/>
              <a:gd name="T52" fmla="*/ 34 w 94"/>
              <a:gd name="T53" fmla="*/ 96 h 96"/>
              <a:gd name="T54" fmla="*/ 36 w 94"/>
              <a:gd name="T55" fmla="*/ 88 h 96"/>
              <a:gd name="T56" fmla="*/ 46 w 94"/>
              <a:gd name="T57" fmla="*/ 88 h 96"/>
              <a:gd name="T58" fmla="*/ 49 w 94"/>
              <a:gd name="T59" fmla="*/ 87 h 96"/>
              <a:gd name="T60" fmla="*/ 54 w 94"/>
              <a:gd name="T61" fmla="*/ 74 h 96"/>
              <a:gd name="T62" fmla="*/ 50 w 94"/>
              <a:gd name="T63" fmla="*/ 65 h 96"/>
              <a:gd name="T64" fmla="*/ 55 w 94"/>
              <a:gd name="T65" fmla="*/ 61 h 96"/>
              <a:gd name="T66" fmla="*/ 49 w 94"/>
              <a:gd name="T67" fmla="*/ 49 h 96"/>
              <a:gd name="T68" fmla="*/ 48 w 94"/>
              <a:gd name="T69" fmla="*/ 48 h 96"/>
              <a:gd name="T70" fmla="*/ 58 w 94"/>
              <a:gd name="T71" fmla="*/ 49 h 96"/>
              <a:gd name="T72" fmla="*/ 60 w 94"/>
              <a:gd name="T73" fmla="*/ 56 h 96"/>
              <a:gd name="T74" fmla="*/ 74 w 94"/>
              <a:gd name="T75" fmla="*/ 54 h 96"/>
              <a:gd name="T76" fmla="*/ 80 w 94"/>
              <a:gd name="T77" fmla="*/ 45 h 96"/>
              <a:gd name="T78" fmla="*/ 86 w 94"/>
              <a:gd name="T79" fmla="*/ 48 h 96"/>
              <a:gd name="T80" fmla="*/ 93 w 94"/>
              <a:gd name="T81" fmla="*/ 37 h 96"/>
              <a:gd name="T82" fmla="*/ 28 w 94"/>
              <a:gd name="T83" fmla="*/ 78 h 96"/>
              <a:gd name="T84" fmla="*/ 28 w 94"/>
              <a:gd name="T85" fmla="*/ 58 h 96"/>
              <a:gd name="T86" fmla="*/ 28 w 94"/>
              <a:gd name="T87" fmla="*/ 78 h 96"/>
              <a:gd name="T88" fmla="*/ 56 w 94"/>
              <a:gd name="T89" fmla="*/ 28 h 96"/>
              <a:gd name="T90" fmla="*/ 76 w 94"/>
              <a:gd name="T91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" h="96">
                <a:moveTo>
                  <a:pt x="92" y="34"/>
                </a:moveTo>
                <a:cubicBezTo>
                  <a:pt x="88" y="31"/>
                  <a:pt x="88" y="31"/>
                  <a:pt x="88" y="31"/>
                </a:cubicBezTo>
                <a:cubicBezTo>
                  <a:pt x="88" y="29"/>
                  <a:pt x="88" y="27"/>
                  <a:pt x="88" y="25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1"/>
                  <a:pt x="93" y="21"/>
                </a:cubicBezTo>
                <a:cubicBezTo>
                  <a:pt x="94" y="20"/>
                  <a:pt x="93" y="20"/>
                  <a:pt x="93" y="19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8"/>
                  <a:pt x="87" y="8"/>
                  <a:pt x="86" y="8"/>
                </a:cubicBezTo>
                <a:cubicBezTo>
                  <a:pt x="85" y="8"/>
                  <a:pt x="85" y="8"/>
                  <a:pt x="84" y="8"/>
                </a:cubicBezTo>
                <a:cubicBezTo>
                  <a:pt x="80" y="11"/>
                  <a:pt x="80" y="11"/>
                  <a:pt x="80" y="11"/>
                </a:cubicBezTo>
                <a:cubicBezTo>
                  <a:pt x="78" y="10"/>
                  <a:pt x="77" y="9"/>
                  <a:pt x="74" y="8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1"/>
                  <a:pt x="74" y="0"/>
                  <a:pt x="7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59" y="0"/>
                  <a:pt x="58" y="1"/>
                  <a:pt x="58" y="2"/>
                </a:cubicBezTo>
                <a:cubicBezTo>
                  <a:pt x="58" y="7"/>
                  <a:pt x="58" y="7"/>
                  <a:pt x="58" y="7"/>
                </a:cubicBezTo>
                <a:cubicBezTo>
                  <a:pt x="56" y="8"/>
                  <a:pt x="54" y="9"/>
                  <a:pt x="52" y="11"/>
                </a:cubicBezTo>
                <a:cubicBezTo>
                  <a:pt x="48" y="8"/>
                  <a:pt x="48" y="8"/>
                  <a:pt x="48" y="8"/>
                </a:cubicBezTo>
                <a:cubicBezTo>
                  <a:pt x="47" y="8"/>
                  <a:pt x="45" y="8"/>
                  <a:pt x="45" y="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20"/>
                  <a:pt x="38" y="20"/>
                  <a:pt x="39" y="21"/>
                </a:cubicBezTo>
                <a:cubicBezTo>
                  <a:pt x="39" y="21"/>
                  <a:pt x="39" y="22"/>
                  <a:pt x="40" y="22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7"/>
                  <a:pt x="44" y="29"/>
                  <a:pt x="44" y="31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5"/>
                  <a:pt x="39" y="35"/>
                </a:cubicBezTo>
                <a:cubicBezTo>
                  <a:pt x="38" y="36"/>
                  <a:pt x="38" y="36"/>
                  <a:pt x="39" y="3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8"/>
                  <a:pt x="46" y="48"/>
                  <a:pt x="46" y="48"/>
                </a:cubicBezTo>
                <a:cubicBezTo>
                  <a:pt x="42" y="51"/>
                  <a:pt x="42" y="51"/>
                  <a:pt x="42" y="51"/>
                </a:cubicBezTo>
                <a:cubicBezTo>
                  <a:pt x="40" y="50"/>
                  <a:pt x="39" y="49"/>
                  <a:pt x="36" y="48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1"/>
                  <a:pt x="36" y="40"/>
                  <a:pt x="34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7"/>
                  <a:pt x="20" y="47"/>
                  <a:pt x="20" y="47"/>
                </a:cubicBezTo>
                <a:cubicBezTo>
                  <a:pt x="18" y="48"/>
                  <a:pt x="16" y="49"/>
                  <a:pt x="14" y="51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7" y="48"/>
                  <a:pt x="7" y="49"/>
                </a:cubicBezTo>
                <a:cubicBezTo>
                  <a:pt x="1" y="59"/>
                  <a:pt x="1" y="59"/>
                  <a:pt x="1" y="59"/>
                </a:cubicBezTo>
                <a:cubicBezTo>
                  <a:pt x="1" y="60"/>
                  <a:pt x="0" y="60"/>
                  <a:pt x="1" y="61"/>
                </a:cubicBezTo>
                <a:cubicBezTo>
                  <a:pt x="1" y="61"/>
                  <a:pt x="1" y="62"/>
                  <a:pt x="2" y="62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7"/>
                  <a:pt x="6" y="69"/>
                  <a:pt x="6" y="71"/>
                </a:cubicBezTo>
                <a:cubicBezTo>
                  <a:pt x="1" y="74"/>
                  <a:pt x="1" y="74"/>
                  <a:pt x="1" y="74"/>
                </a:cubicBezTo>
                <a:cubicBezTo>
                  <a:pt x="1" y="74"/>
                  <a:pt x="1" y="75"/>
                  <a:pt x="1" y="75"/>
                </a:cubicBezTo>
                <a:cubicBezTo>
                  <a:pt x="0" y="76"/>
                  <a:pt x="0" y="76"/>
                  <a:pt x="1" y="7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8"/>
                  <a:pt x="8" y="88"/>
                  <a:pt x="9" y="88"/>
                </a:cubicBezTo>
                <a:cubicBezTo>
                  <a:pt x="14" y="85"/>
                  <a:pt x="14" y="85"/>
                  <a:pt x="14" y="85"/>
                </a:cubicBezTo>
                <a:cubicBezTo>
                  <a:pt x="16" y="87"/>
                  <a:pt x="18" y="88"/>
                  <a:pt x="20" y="89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95"/>
                  <a:pt x="21" y="96"/>
                  <a:pt x="22" y="96"/>
                </a:cubicBezTo>
                <a:cubicBezTo>
                  <a:pt x="34" y="96"/>
                  <a:pt x="34" y="96"/>
                  <a:pt x="34" y="96"/>
                </a:cubicBezTo>
                <a:cubicBezTo>
                  <a:pt x="36" y="96"/>
                  <a:pt x="36" y="95"/>
                  <a:pt x="36" y="94"/>
                </a:cubicBezTo>
                <a:cubicBezTo>
                  <a:pt x="36" y="88"/>
                  <a:pt x="36" y="88"/>
                  <a:pt x="36" y="88"/>
                </a:cubicBezTo>
                <a:cubicBezTo>
                  <a:pt x="39" y="87"/>
                  <a:pt x="40" y="86"/>
                  <a:pt x="42" y="85"/>
                </a:cubicBezTo>
                <a:cubicBezTo>
                  <a:pt x="46" y="88"/>
                  <a:pt x="46" y="88"/>
                  <a:pt x="46" y="88"/>
                </a:cubicBezTo>
                <a:cubicBezTo>
                  <a:pt x="47" y="88"/>
                  <a:pt x="47" y="88"/>
                  <a:pt x="48" y="88"/>
                </a:cubicBezTo>
                <a:cubicBezTo>
                  <a:pt x="49" y="88"/>
                  <a:pt x="49" y="88"/>
                  <a:pt x="49" y="87"/>
                </a:cubicBezTo>
                <a:cubicBezTo>
                  <a:pt x="55" y="77"/>
                  <a:pt x="55" y="77"/>
                  <a:pt x="55" y="77"/>
                </a:cubicBezTo>
                <a:cubicBezTo>
                  <a:pt x="56" y="76"/>
                  <a:pt x="55" y="75"/>
                  <a:pt x="54" y="74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69"/>
                  <a:pt x="50" y="67"/>
                  <a:pt x="50" y="65"/>
                </a:cubicBezTo>
                <a:cubicBezTo>
                  <a:pt x="54" y="62"/>
                  <a:pt x="54" y="62"/>
                  <a:pt x="54" y="62"/>
                </a:cubicBezTo>
                <a:cubicBezTo>
                  <a:pt x="55" y="62"/>
                  <a:pt x="55" y="61"/>
                  <a:pt x="55" y="61"/>
                </a:cubicBezTo>
                <a:cubicBezTo>
                  <a:pt x="56" y="60"/>
                  <a:pt x="55" y="60"/>
                  <a:pt x="55" y="5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8"/>
                  <a:pt x="49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7"/>
                  <a:pt x="56" y="48"/>
                  <a:pt x="58" y="49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5"/>
                  <a:pt x="59" y="56"/>
                  <a:pt x="6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4" y="56"/>
                  <a:pt x="74" y="55"/>
                  <a:pt x="74" y="54"/>
                </a:cubicBezTo>
                <a:cubicBezTo>
                  <a:pt x="74" y="48"/>
                  <a:pt x="74" y="48"/>
                  <a:pt x="74" y="48"/>
                </a:cubicBezTo>
                <a:cubicBezTo>
                  <a:pt x="77" y="47"/>
                  <a:pt x="78" y="46"/>
                  <a:pt x="80" y="45"/>
                </a:cubicBezTo>
                <a:cubicBezTo>
                  <a:pt x="84" y="48"/>
                  <a:pt x="84" y="48"/>
                  <a:pt x="84" y="48"/>
                </a:cubicBezTo>
                <a:cubicBezTo>
                  <a:pt x="85" y="48"/>
                  <a:pt x="85" y="48"/>
                  <a:pt x="86" y="48"/>
                </a:cubicBezTo>
                <a:cubicBezTo>
                  <a:pt x="87" y="48"/>
                  <a:pt x="87" y="48"/>
                  <a:pt x="87" y="47"/>
                </a:cubicBezTo>
                <a:cubicBezTo>
                  <a:pt x="93" y="37"/>
                  <a:pt x="93" y="37"/>
                  <a:pt x="93" y="37"/>
                </a:cubicBezTo>
                <a:cubicBezTo>
                  <a:pt x="94" y="36"/>
                  <a:pt x="93" y="35"/>
                  <a:pt x="92" y="34"/>
                </a:cubicBezTo>
                <a:close/>
                <a:moveTo>
                  <a:pt x="28" y="78"/>
                </a:moveTo>
                <a:cubicBezTo>
                  <a:pt x="22" y="78"/>
                  <a:pt x="18" y="74"/>
                  <a:pt x="18" y="68"/>
                </a:cubicBezTo>
                <a:cubicBezTo>
                  <a:pt x="18" y="62"/>
                  <a:pt x="22" y="58"/>
                  <a:pt x="28" y="58"/>
                </a:cubicBezTo>
                <a:cubicBezTo>
                  <a:pt x="33" y="58"/>
                  <a:pt x="38" y="62"/>
                  <a:pt x="38" y="68"/>
                </a:cubicBezTo>
                <a:cubicBezTo>
                  <a:pt x="38" y="74"/>
                  <a:pt x="33" y="78"/>
                  <a:pt x="28" y="78"/>
                </a:cubicBezTo>
                <a:close/>
                <a:moveTo>
                  <a:pt x="66" y="38"/>
                </a:moveTo>
                <a:cubicBezTo>
                  <a:pt x="60" y="38"/>
                  <a:pt x="56" y="34"/>
                  <a:pt x="56" y="28"/>
                </a:cubicBezTo>
                <a:cubicBezTo>
                  <a:pt x="56" y="22"/>
                  <a:pt x="60" y="18"/>
                  <a:pt x="66" y="18"/>
                </a:cubicBezTo>
                <a:cubicBezTo>
                  <a:pt x="71" y="18"/>
                  <a:pt x="76" y="22"/>
                  <a:pt x="76" y="28"/>
                </a:cubicBezTo>
                <a:cubicBezTo>
                  <a:pt x="76" y="34"/>
                  <a:pt x="71" y="38"/>
                  <a:pt x="66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 sz="1600" dirty="0"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682647" y="4106877"/>
            <a:ext cx="2326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u="sng" dirty="0">
                <a:gradFill flip="none" rotWithShape="1">
                  <a:gsLst>
                    <a:gs pos="0">
                      <a:srgbClr val="5778CC"/>
                    </a:gs>
                    <a:gs pos="100000">
                      <a:srgbClr val="4F8BC3"/>
                    </a:gs>
                  </a:gsLst>
                  <a:lin ang="13500000" scaled="1"/>
                  <a:tileRect/>
                </a:gradFill>
                <a:cs typeface="+mn-ea"/>
                <a:sym typeface="+mn-lt"/>
              </a:rPr>
              <a:t>下属组织介绍</a:t>
            </a:r>
            <a:endParaRPr lang="en-US" altLang="zh-CN" sz="2800" u="sng" dirty="0">
              <a:gradFill flip="none" rotWithShape="1">
                <a:gsLst>
                  <a:gs pos="0">
                    <a:srgbClr val="5778CC"/>
                  </a:gs>
                  <a:gs pos="100000">
                    <a:srgbClr val="4F8BC3"/>
                  </a:gs>
                </a:gsLst>
                <a:lin ang="13500000" scaled="1"/>
                <a:tileRect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2" grpId="0"/>
      <p:bldP spid="57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: Shape 36"/>
          <p:cNvSpPr/>
          <p:nvPr/>
        </p:nvSpPr>
        <p:spPr>
          <a:xfrm>
            <a:off x="0" y="-13007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166769 w 12192000"/>
              <a:gd name="connsiteY3" fmla="*/ 6858000 h 6858000"/>
              <a:gd name="connsiteX4" fmla="*/ 6168767 w 12192000"/>
              <a:gd name="connsiteY4" fmla="*/ 6842274 h 6858000"/>
              <a:gd name="connsiteX5" fmla="*/ 6189794 w 12192000"/>
              <a:gd name="connsiteY5" fmla="*/ 6425865 h 6858000"/>
              <a:gd name="connsiteX6" fmla="*/ 2117105 w 12192000"/>
              <a:gd name="connsiteY6" fmla="*/ 2353176 h 6858000"/>
              <a:gd name="connsiteX7" fmla="*/ 5268 w 12192000"/>
              <a:gd name="connsiteY7" fmla="*/ 2942793 h 6858000"/>
              <a:gd name="connsiteX8" fmla="*/ 0 w 12192000"/>
              <a:gd name="connsiteY8" fmla="*/ 29461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166769" y="6858000"/>
                </a:lnTo>
                <a:lnTo>
                  <a:pt x="6168767" y="6842274"/>
                </a:lnTo>
                <a:cubicBezTo>
                  <a:pt x="6182672" y="6705362"/>
                  <a:pt x="6189794" y="6566446"/>
                  <a:pt x="6189794" y="6425865"/>
                </a:cubicBezTo>
                <a:cubicBezTo>
                  <a:pt x="6189794" y="4176581"/>
                  <a:pt x="4366389" y="2353176"/>
                  <a:pt x="2117105" y="2353176"/>
                </a:cubicBezTo>
                <a:cubicBezTo>
                  <a:pt x="1343914" y="2353176"/>
                  <a:pt x="621046" y="2568637"/>
                  <a:pt x="5268" y="2942793"/>
                </a:cubicBezTo>
                <a:lnTo>
                  <a:pt x="0" y="2946170"/>
                </a:lnTo>
                <a:close/>
              </a:path>
            </a:pathLst>
          </a:custGeom>
          <a:gradFill flip="none" rotWithShape="1">
            <a:gsLst>
              <a:gs pos="0">
                <a:srgbClr val="455473">
                  <a:alpha val="88000"/>
                </a:srgbClr>
              </a:gs>
              <a:gs pos="93000">
                <a:srgbClr val="221F26">
                  <a:alpha val="86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: Shape 71"/>
          <p:cNvSpPr/>
          <p:nvPr/>
        </p:nvSpPr>
        <p:spPr>
          <a:xfrm>
            <a:off x="10868978" y="0"/>
            <a:ext cx="1323022" cy="1054720"/>
          </a:xfrm>
          <a:custGeom>
            <a:avLst/>
            <a:gdLst>
              <a:gd name="connsiteX0" fmla="*/ 53512 w 1323022"/>
              <a:gd name="connsiteY0" fmla="*/ 0 h 1054720"/>
              <a:gd name="connsiteX1" fmla="*/ 1323022 w 1323022"/>
              <a:gd name="connsiteY1" fmla="*/ 0 h 1054720"/>
              <a:gd name="connsiteX2" fmla="*/ 1323022 w 1323022"/>
              <a:gd name="connsiteY2" fmla="*/ 829548 h 1054720"/>
              <a:gd name="connsiteX3" fmla="*/ 1210870 w 1323022"/>
              <a:gd name="connsiteY3" fmla="*/ 922082 h 1054720"/>
              <a:gd name="connsiteX4" fmla="*/ 776642 w 1323022"/>
              <a:gd name="connsiteY4" fmla="*/ 1054720 h 1054720"/>
              <a:gd name="connsiteX5" fmla="*/ 0 w 1323022"/>
              <a:gd name="connsiteY5" fmla="*/ 278078 h 1054720"/>
              <a:gd name="connsiteX6" fmla="*/ 15779 w 1323022"/>
              <a:gd name="connsiteY6" fmla="*/ 121557 h 10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022" h="1054720">
                <a:moveTo>
                  <a:pt x="53512" y="0"/>
                </a:moveTo>
                <a:lnTo>
                  <a:pt x="1323022" y="0"/>
                </a:lnTo>
                <a:lnTo>
                  <a:pt x="1323022" y="829548"/>
                </a:lnTo>
                <a:lnTo>
                  <a:pt x="1210870" y="922082"/>
                </a:lnTo>
                <a:cubicBezTo>
                  <a:pt x="1086917" y="1005823"/>
                  <a:pt x="937490" y="1054720"/>
                  <a:pt x="776642" y="1054720"/>
                </a:cubicBezTo>
                <a:cubicBezTo>
                  <a:pt x="347714" y="1054720"/>
                  <a:pt x="0" y="707006"/>
                  <a:pt x="0" y="278078"/>
                </a:cubicBezTo>
                <a:cubicBezTo>
                  <a:pt x="0" y="224462"/>
                  <a:pt x="5433" y="172115"/>
                  <a:pt x="15779" y="121557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5" name="Freeform: Shape 10"/>
          <p:cNvSpPr/>
          <p:nvPr/>
        </p:nvSpPr>
        <p:spPr>
          <a:xfrm>
            <a:off x="0" y="2353176"/>
            <a:ext cx="6189794" cy="4504824"/>
          </a:xfrm>
          <a:custGeom>
            <a:avLst/>
            <a:gdLst>
              <a:gd name="connsiteX0" fmla="*/ 2117105 w 6189794"/>
              <a:gd name="connsiteY0" fmla="*/ 0 h 4504824"/>
              <a:gd name="connsiteX1" fmla="*/ 6189794 w 6189794"/>
              <a:gd name="connsiteY1" fmla="*/ 4072689 h 4504824"/>
              <a:gd name="connsiteX2" fmla="*/ 6168767 w 6189794"/>
              <a:gd name="connsiteY2" fmla="*/ 4489098 h 4504824"/>
              <a:gd name="connsiteX3" fmla="*/ 6166769 w 6189794"/>
              <a:gd name="connsiteY3" fmla="*/ 4504824 h 4504824"/>
              <a:gd name="connsiteX4" fmla="*/ 0 w 6189794"/>
              <a:gd name="connsiteY4" fmla="*/ 4504824 h 4504824"/>
              <a:gd name="connsiteX5" fmla="*/ 0 w 6189794"/>
              <a:gd name="connsiteY5" fmla="*/ 592994 h 4504824"/>
              <a:gd name="connsiteX6" fmla="*/ 5268 w 6189794"/>
              <a:gd name="connsiteY6" fmla="*/ 589617 h 4504824"/>
              <a:gd name="connsiteX7" fmla="*/ 2117105 w 6189794"/>
              <a:gd name="connsiteY7" fmla="*/ 0 h 450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9794" h="4504824">
                <a:moveTo>
                  <a:pt x="2117105" y="0"/>
                </a:moveTo>
                <a:cubicBezTo>
                  <a:pt x="4366389" y="0"/>
                  <a:pt x="6189794" y="1823405"/>
                  <a:pt x="6189794" y="4072689"/>
                </a:cubicBezTo>
                <a:cubicBezTo>
                  <a:pt x="6189794" y="4213270"/>
                  <a:pt x="6182672" y="4352186"/>
                  <a:pt x="6168767" y="4489098"/>
                </a:cubicBezTo>
                <a:lnTo>
                  <a:pt x="6166769" y="4504824"/>
                </a:lnTo>
                <a:lnTo>
                  <a:pt x="0" y="4504824"/>
                </a:lnTo>
                <a:lnTo>
                  <a:pt x="0" y="592994"/>
                </a:lnTo>
                <a:lnTo>
                  <a:pt x="5268" y="589617"/>
                </a:lnTo>
                <a:cubicBezTo>
                  <a:pt x="621046" y="215461"/>
                  <a:pt x="1343914" y="0"/>
                  <a:pt x="2117105" y="0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8" name="Partial Circle 13"/>
          <p:cNvSpPr/>
          <p:nvPr/>
        </p:nvSpPr>
        <p:spPr>
          <a:xfrm>
            <a:off x="-21085" y="2959156"/>
            <a:ext cx="944745" cy="469844"/>
          </a:xfrm>
          <a:custGeom>
            <a:avLst/>
            <a:gdLst>
              <a:gd name="connsiteX0" fmla="*/ 1497945 w 7040196"/>
              <a:gd name="connsiteY0" fmla="*/ 638781 h 7040196"/>
              <a:gd name="connsiteX1" fmla="*/ 2442690 w 7040196"/>
              <a:gd name="connsiteY1" fmla="*/ 168937 h 7040196"/>
              <a:gd name="connsiteX2" fmla="*/ 3520098 w 7040196"/>
              <a:gd name="connsiteY2" fmla="*/ 3520098 h 7040196"/>
              <a:gd name="connsiteX3" fmla="*/ 1497945 w 7040196"/>
              <a:gd name="connsiteY3" fmla="*/ 638781 h 7040196"/>
              <a:gd name="connsiteX0-1" fmla="*/ 2022153 w 2113593"/>
              <a:gd name="connsiteY0-2" fmla="*/ 3351161 h 3442601"/>
              <a:gd name="connsiteX1-3" fmla="*/ 0 w 2113593"/>
              <a:gd name="connsiteY1-4" fmla="*/ 469844 h 3442601"/>
              <a:gd name="connsiteX2-5" fmla="*/ 944745 w 2113593"/>
              <a:gd name="connsiteY2-6" fmla="*/ 0 h 3442601"/>
              <a:gd name="connsiteX3-7" fmla="*/ 2113593 w 2113593"/>
              <a:gd name="connsiteY3-8" fmla="*/ 3442601 h 3442601"/>
              <a:gd name="connsiteX0-9" fmla="*/ 2022153 w 2022153"/>
              <a:gd name="connsiteY0-10" fmla="*/ 3351161 h 3351161"/>
              <a:gd name="connsiteX1-11" fmla="*/ 0 w 2022153"/>
              <a:gd name="connsiteY1-12" fmla="*/ 469844 h 3351161"/>
              <a:gd name="connsiteX2-13" fmla="*/ 944745 w 2022153"/>
              <a:gd name="connsiteY2-14" fmla="*/ 0 h 3351161"/>
              <a:gd name="connsiteX0-15" fmla="*/ 0 w 944745"/>
              <a:gd name="connsiteY0-16" fmla="*/ 469844 h 469844"/>
              <a:gd name="connsiteX1-17" fmla="*/ 944745 w 944745"/>
              <a:gd name="connsiteY1-18" fmla="*/ 0 h 4698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944745" h="469844">
                <a:moveTo>
                  <a:pt x="0" y="469844"/>
                </a:moveTo>
                <a:cubicBezTo>
                  <a:pt x="289521" y="266654"/>
                  <a:pt x="608013" y="108260"/>
                  <a:pt x="944745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Partial Circle 15"/>
          <p:cNvSpPr/>
          <p:nvPr/>
        </p:nvSpPr>
        <p:spPr>
          <a:xfrm>
            <a:off x="-29142" y="1659903"/>
            <a:ext cx="6952509" cy="5199680"/>
          </a:xfrm>
          <a:custGeom>
            <a:avLst/>
            <a:gdLst>
              <a:gd name="connsiteX0" fmla="*/ 2599758 w 9552214"/>
              <a:gd name="connsiteY0" fmla="*/ 524671 h 9552210"/>
              <a:gd name="connsiteX1" fmla="*/ 7446165 w 9552214"/>
              <a:gd name="connsiteY1" fmla="*/ 816058 h 9552210"/>
              <a:gd name="connsiteX2" fmla="*/ 9533395 w 9552214"/>
              <a:gd name="connsiteY2" fmla="*/ 5199669 h 9552210"/>
              <a:gd name="connsiteX3" fmla="*/ 4776107 w 9552214"/>
              <a:gd name="connsiteY3" fmla="*/ 4776105 h 9552210"/>
              <a:gd name="connsiteX4" fmla="*/ 2599758 w 9552214"/>
              <a:gd name="connsiteY4" fmla="*/ 524671 h 9552210"/>
              <a:gd name="connsiteX0-1" fmla="*/ 2176349 w 6952509"/>
              <a:gd name="connsiteY0-2" fmla="*/ 4776116 h 5199680"/>
              <a:gd name="connsiteX1-3" fmla="*/ 0 w 6952509"/>
              <a:gd name="connsiteY1-4" fmla="*/ 524682 h 5199680"/>
              <a:gd name="connsiteX2-5" fmla="*/ 4846407 w 6952509"/>
              <a:gd name="connsiteY2-6" fmla="*/ 816069 h 5199680"/>
              <a:gd name="connsiteX3-7" fmla="*/ 6933637 w 6952509"/>
              <a:gd name="connsiteY3-8" fmla="*/ 5199680 h 5199680"/>
              <a:gd name="connsiteX4-9" fmla="*/ 2267789 w 6952509"/>
              <a:gd name="connsiteY4-10" fmla="*/ 4867556 h 5199680"/>
              <a:gd name="connsiteX0-11" fmla="*/ 2176349 w 6952509"/>
              <a:gd name="connsiteY0-12" fmla="*/ 4776116 h 5199680"/>
              <a:gd name="connsiteX1-13" fmla="*/ 0 w 6952509"/>
              <a:gd name="connsiteY1-14" fmla="*/ 524682 h 5199680"/>
              <a:gd name="connsiteX2-15" fmla="*/ 4846407 w 6952509"/>
              <a:gd name="connsiteY2-16" fmla="*/ 816069 h 5199680"/>
              <a:gd name="connsiteX3-17" fmla="*/ 6933637 w 6952509"/>
              <a:gd name="connsiteY3-18" fmla="*/ 5199680 h 5199680"/>
              <a:gd name="connsiteX0-19" fmla="*/ 0 w 6952509"/>
              <a:gd name="connsiteY0-20" fmla="*/ 524682 h 5199680"/>
              <a:gd name="connsiteX1-21" fmla="*/ 4846407 w 6952509"/>
              <a:gd name="connsiteY1-22" fmla="*/ 816069 h 5199680"/>
              <a:gd name="connsiteX2-23" fmla="*/ 6933637 w 6952509"/>
              <a:gd name="connsiteY2-24" fmla="*/ 5199680 h 51996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952509" h="5199680">
                <a:moveTo>
                  <a:pt x="0" y="524682"/>
                </a:moveTo>
                <a:cubicBezTo>
                  <a:pt x="1548039" y="-267773"/>
                  <a:pt x="3404468" y="-156157"/>
                  <a:pt x="4846407" y="816069"/>
                </a:cubicBezTo>
                <a:cubicBezTo>
                  <a:pt x="6288347" y="1788295"/>
                  <a:pt x="7087866" y="3467449"/>
                  <a:pt x="6933637" y="5199680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Oval 17"/>
          <p:cNvSpPr/>
          <p:nvPr/>
        </p:nvSpPr>
        <p:spPr>
          <a:xfrm>
            <a:off x="847725" y="2882956"/>
            <a:ext cx="152400" cy="15240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8"/>
          <p:cNvSpPr/>
          <p:nvPr/>
        </p:nvSpPr>
        <p:spPr>
          <a:xfrm>
            <a:off x="7459178" y="5562237"/>
            <a:ext cx="167114" cy="16711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Straight Connector 20"/>
          <p:cNvCxnSpPr/>
          <p:nvPr/>
        </p:nvCxnSpPr>
        <p:spPr>
          <a:xfrm flipV="1">
            <a:off x="5510423" y="3429001"/>
            <a:ext cx="1165734" cy="775824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4"/>
          <p:cNvCxnSpPr/>
          <p:nvPr/>
        </p:nvCxnSpPr>
        <p:spPr>
          <a:xfrm flipV="1">
            <a:off x="1733550" y="6315562"/>
            <a:ext cx="772929" cy="53656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tial Circle 27"/>
          <p:cNvSpPr/>
          <p:nvPr/>
        </p:nvSpPr>
        <p:spPr>
          <a:xfrm>
            <a:off x="6685112" y="3410988"/>
            <a:ext cx="857453" cy="2229094"/>
          </a:xfrm>
          <a:custGeom>
            <a:avLst/>
            <a:gdLst>
              <a:gd name="connsiteX0" fmla="*/ 9991656 w 10907502"/>
              <a:gd name="connsiteY0" fmla="*/ 2428718 h 10907498"/>
              <a:gd name="connsiteX1" fmla="*/ 10849109 w 10907502"/>
              <a:gd name="connsiteY1" fmla="*/ 4657812 h 10907498"/>
              <a:gd name="connsiteX2" fmla="*/ 5453751 w 10907502"/>
              <a:gd name="connsiteY2" fmla="*/ 5453749 h 10907498"/>
              <a:gd name="connsiteX3" fmla="*/ 9991656 w 10907502"/>
              <a:gd name="connsiteY3" fmla="*/ 2428718 h 10907498"/>
              <a:gd name="connsiteX0-1" fmla="*/ 0 w 5395358"/>
              <a:gd name="connsiteY0-2" fmla="*/ 3025031 h 3116471"/>
              <a:gd name="connsiteX1-3" fmla="*/ 4537905 w 5395358"/>
              <a:gd name="connsiteY1-4" fmla="*/ 0 h 3116471"/>
              <a:gd name="connsiteX2-5" fmla="*/ 5395358 w 5395358"/>
              <a:gd name="connsiteY2-6" fmla="*/ 2229094 h 3116471"/>
              <a:gd name="connsiteX3-7" fmla="*/ 91440 w 5395358"/>
              <a:gd name="connsiteY3-8" fmla="*/ 3116471 h 3116471"/>
              <a:gd name="connsiteX0-9" fmla="*/ 0 w 5395358"/>
              <a:gd name="connsiteY0-10" fmla="*/ 3025031 h 3025031"/>
              <a:gd name="connsiteX1-11" fmla="*/ 4537905 w 5395358"/>
              <a:gd name="connsiteY1-12" fmla="*/ 0 h 3025031"/>
              <a:gd name="connsiteX2-13" fmla="*/ 5395358 w 5395358"/>
              <a:gd name="connsiteY2-14" fmla="*/ 2229094 h 3025031"/>
              <a:gd name="connsiteX0-15" fmla="*/ 0 w 857453"/>
              <a:gd name="connsiteY0-16" fmla="*/ 0 h 2229094"/>
              <a:gd name="connsiteX1-17" fmla="*/ 857453 w 857453"/>
              <a:gd name="connsiteY1-18" fmla="*/ 2229094 h 22290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57453" h="2229094">
                <a:moveTo>
                  <a:pt x="0" y="0"/>
                </a:moveTo>
                <a:cubicBezTo>
                  <a:pt x="447001" y="670553"/>
                  <a:pt x="739839" y="1431837"/>
                  <a:pt x="857453" y="222909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Partial Circle 33"/>
          <p:cNvSpPr/>
          <p:nvPr/>
        </p:nvSpPr>
        <p:spPr>
          <a:xfrm>
            <a:off x="7542905" y="5642386"/>
            <a:ext cx="58054" cy="1227038"/>
          </a:xfrm>
          <a:custGeom>
            <a:avLst/>
            <a:gdLst>
              <a:gd name="connsiteX0" fmla="*/ 10849448 w 10907502"/>
              <a:gd name="connsiteY0" fmla="*/ 4660115 h 10907498"/>
              <a:gd name="connsiteX1" fmla="*/ 10890254 w 10907502"/>
              <a:gd name="connsiteY1" fmla="*/ 5887153 h 10907498"/>
              <a:gd name="connsiteX2" fmla="*/ 5453751 w 10907502"/>
              <a:gd name="connsiteY2" fmla="*/ 5453749 h 10907498"/>
              <a:gd name="connsiteX3" fmla="*/ 10849448 w 10907502"/>
              <a:gd name="connsiteY3" fmla="*/ 4660115 h 10907498"/>
              <a:gd name="connsiteX0-1" fmla="*/ 0 w 5453751"/>
              <a:gd name="connsiteY0-2" fmla="*/ 793634 h 1227038"/>
              <a:gd name="connsiteX1-3" fmla="*/ 5395697 w 5453751"/>
              <a:gd name="connsiteY1-4" fmla="*/ 0 h 1227038"/>
              <a:gd name="connsiteX2-5" fmla="*/ 5436503 w 5453751"/>
              <a:gd name="connsiteY2-6" fmla="*/ 1227038 h 1227038"/>
              <a:gd name="connsiteX3-7" fmla="*/ 91440 w 5453751"/>
              <a:gd name="connsiteY3-8" fmla="*/ 885074 h 1227038"/>
              <a:gd name="connsiteX0-9" fmla="*/ 0 w 5453751"/>
              <a:gd name="connsiteY0-10" fmla="*/ 793634 h 1227038"/>
              <a:gd name="connsiteX1-11" fmla="*/ 5395697 w 5453751"/>
              <a:gd name="connsiteY1-12" fmla="*/ 0 h 1227038"/>
              <a:gd name="connsiteX2-13" fmla="*/ 5436503 w 5453751"/>
              <a:gd name="connsiteY2-14" fmla="*/ 1227038 h 1227038"/>
              <a:gd name="connsiteX0-15" fmla="*/ 0 w 58054"/>
              <a:gd name="connsiteY0-16" fmla="*/ 0 h 1227038"/>
              <a:gd name="connsiteX1-17" fmla="*/ 40806 w 58054"/>
              <a:gd name="connsiteY1-18" fmla="*/ 1227038 h 12270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8054" h="1227038">
                <a:moveTo>
                  <a:pt x="0" y="0"/>
                </a:moveTo>
                <a:cubicBezTo>
                  <a:pt x="59743" y="406173"/>
                  <a:pt x="73431" y="817793"/>
                  <a:pt x="40806" y="1227038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Straight Connector 46"/>
          <p:cNvCxnSpPr/>
          <p:nvPr/>
        </p:nvCxnSpPr>
        <p:spPr>
          <a:xfrm flipV="1">
            <a:off x="4122057" y="-11424"/>
            <a:ext cx="1357490" cy="903442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tial Circle 62"/>
          <p:cNvSpPr/>
          <p:nvPr/>
        </p:nvSpPr>
        <p:spPr>
          <a:xfrm>
            <a:off x="10398299" y="-79090"/>
            <a:ext cx="53332" cy="578531"/>
          </a:xfrm>
          <a:custGeom>
            <a:avLst/>
            <a:gdLst>
              <a:gd name="connsiteX0" fmla="*/ 15833 w 2669677"/>
              <a:gd name="connsiteY0" fmla="*/ 1539823 h 2669676"/>
              <a:gd name="connsiteX1" fmla="*/ 53332 w 2669677"/>
              <a:gd name="connsiteY1" fmla="*/ 961292 h 2669676"/>
              <a:gd name="connsiteX2" fmla="*/ 1334839 w 2669677"/>
              <a:gd name="connsiteY2" fmla="*/ 1334838 h 2669676"/>
              <a:gd name="connsiteX3" fmla="*/ 15833 w 2669677"/>
              <a:gd name="connsiteY3" fmla="*/ 1539823 h 2669676"/>
              <a:gd name="connsiteX0-1" fmla="*/ 1334839 w 1426279"/>
              <a:gd name="connsiteY0-2" fmla="*/ 373546 h 578531"/>
              <a:gd name="connsiteX1-3" fmla="*/ 15833 w 1426279"/>
              <a:gd name="connsiteY1-4" fmla="*/ 578531 h 578531"/>
              <a:gd name="connsiteX2-5" fmla="*/ 53332 w 1426279"/>
              <a:gd name="connsiteY2-6" fmla="*/ 0 h 578531"/>
              <a:gd name="connsiteX3-7" fmla="*/ 1426279 w 1426279"/>
              <a:gd name="connsiteY3-8" fmla="*/ 464986 h 578531"/>
              <a:gd name="connsiteX0-9" fmla="*/ 1334839 w 1334839"/>
              <a:gd name="connsiteY0-10" fmla="*/ 373546 h 578531"/>
              <a:gd name="connsiteX1-11" fmla="*/ 15833 w 1334839"/>
              <a:gd name="connsiteY1-12" fmla="*/ 578531 h 578531"/>
              <a:gd name="connsiteX2-13" fmla="*/ 53332 w 1334839"/>
              <a:gd name="connsiteY2-14" fmla="*/ 0 h 578531"/>
              <a:gd name="connsiteX0-15" fmla="*/ 15833 w 53332"/>
              <a:gd name="connsiteY0-16" fmla="*/ 578531 h 578531"/>
              <a:gd name="connsiteX1-17" fmla="*/ 53332 w 53332"/>
              <a:gd name="connsiteY1-18" fmla="*/ 0 h 5785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3332" h="578531">
                <a:moveTo>
                  <a:pt x="15833" y="578531"/>
                </a:moveTo>
                <a:cubicBezTo>
                  <a:pt x="-14202" y="385269"/>
                  <a:pt x="-1400" y="187768"/>
                  <a:pt x="53332" y="0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02122" y="3916896"/>
            <a:ext cx="4466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u="sng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日常工作</a:t>
            </a:r>
            <a:endParaRPr lang="zh-CN" altLang="en-US" sz="6600" u="sng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76991" y="2389036"/>
            <a:ext cx="1820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u="sng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en-US" altLang="zh-CN" sz="8000" u="sng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2" name="Google Shape;13;p2"/>
          <p:cNvSpPr/>
          <p:nvPr/>
        </p:nvSpPr>
        <p:spPr>
          <a:xfrm rot="12770">
            <a:off x="9403915" y="254530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33" name="Google Shape;14;p2"/>
          <p:cNvSpPr/>
          <p:nvPr/>
        </p:nvSpPr>
        <p:spPr>
          <a:xfrm rot="12770">
            <a:off x="9826654" y="2226502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 rot="5400000">
            <a:off x="1550903" y="1604610"/>
            <a:ext cx="1021346" cy="1021344"/>
          </a:xfrm>
          <a:prstGeom prst="ellipse">
            <a:avLst/>
          </a:prstGeom>
          <a:gradFill flip="none" rotWithShape="1">
            <a:gsLst>
              <a:gs pos="48000">
                <a:schemeClr val="bg1">
                  <a:alpha val="84000"/>
                </a:schemeClr>
              </a:gs>
              <a:gs pos="99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96900" dist="368300" dir="2700000" sx="86000" sy="86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2" name="Picture 91" descr="A picture containing metalware, indoor&#10;&#10;Description automatically generated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3665312"/>
            <a:ext cx="12192000" cy="3192687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0" y="3665314"/>
            <a:ext cx="12192000" cy="3192686"/>
          </a:xfrm>
          <a:prstGeom prst="rect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790497" y="2024327"/>
            <a:ext cx="2537847" cy="389657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8100000" scaled="1"/>
            <a:tileRect/>
          </a:gradFill>
          <a:ln w="9525">
            <a:noFill/>
            <a:round/>
          </a:ln>
          <a:effectLst>
            <a:outerShdw blurRad="571500" dist="254000" dir="306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184307" y="3568376"/>
            <a:ext cx="1754538" cy="0"/>
          </a:xfrm>
          <a:prstGeom prst="line">
            <a:avLst/>
          </a:prstGeom>
          <a:ln>
            <a:solidFill>
              <a:srgbClr val="577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 rot="5400000">
            <a:off x="1677900" y="1731934"/>
            <a:ext cx="767352" cy="7673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42900" dist="76200" dir="2700000" sx="96000" sy="96000" algn="tl" rotWithShape="0">
              <a:prstClr val="black">
                <a:alpha val="32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Freeform 55"/>
          <p:cNvSpPr>
            <a:spLocks noEditPoints="1"/>
          </p:cNvSpPr>
          <p:nvPr/>
        </p:nvSpPr>
        <p:spPr bwMode="auto">
          <a:xfrm>
            <a:off x="1881395" y="1948923"/>
            <a:ext cx="360363" cy="333375"/>
          </a:xfrm>
          <a:custGeom>
            <a:avLst/>
            <a:gdLst>
              <a:gd name="T0" fmla="*/ 48 w 96"/>
              <a:gd name="T1" fmla="*/ 0 h 89"/>
              <a:gd name="T2" fmla="*/ 0 w 96"/>
              <a:gd name="T3" fmla="*/ 39 h 89"/>
              <a:gd name="T4" fmla="*/ 13 w 96"/>
              <a:gd name="T5" fmla="*/ 66 h 89"/>
              <a:gd name="T6" fmla="*/ 4 w 96"/>
              <a:gd name="T7" fmla="*/ 86 h 89"/>
              <a:gd name="T8" fmla="*/ 4 w 96"/>
              <a:gd name="T9" fmla="*/ 88 h 89"/>
              <a:gd name="T10" fmla="*/ 5 w 96"/>
              <a:gd name="T11" fmla="*/ 89 h 89"/>
              <a:gd name="T12" fmla="*/ 6 w 96"/>
              <a:gd name="T13" fmla="*/ 88 h 89"/>
              <a:gd name="T14" fmla="*/ 32 w 96"/>
              <a:gd name="T15" fmla="*/ 76 h 89"/>
              <a:gd name="T16" fmla="*/ 48 w 96"/>
              <a:gd name="T17" fmla="*/ 79 h 89"/>
              <a:gd name="T18" fmla="*/ 96 w 96"/>
              <a:gd name="T19" fmla="*/ 39 h 89"/>
              <a:gd name="T20" fmla="*/ 48 w 96"/>
              <a:gd name="T21" fmla="*/ 0 h 89"/>
              <a:gd name="T22" fmla="*/ 50 w 96"/>
              <a:gd name="T23" fmla="*/ 62 h 89"/>
              <a:gd name="T24" fmla="*/ 46 w 96"/>
              <a:gd name="T25" fmla="*/ 58 h 89"/>
              <a:gd name="T26" fmla="*/ 50 w 96"/>
              <a:gd name="T27" fmla="*/ 54 h 89"/>
              <a:gd name="T28" fmla="*/ 54 w 96"/>
              <a:gd name="T29" fmla="*/ 58 h 89"/>
              <a:gd name="T30" fmla="*/ 50 w 96"/>
              <a:gd name="T31" fmla="*/ 62 h 89"/>
              <a:gd name="T32" fmla="*/ 52 w 96"/>
              <a:gd name="T33" fmla="*/ 45 h 89"/>
              <a:gd name="T34" fmla="*/ 52 w 96"/>
              <a:gd name="T35" fmla="*/ 49 h 89"/>
              <a:gd name="T36" fmla="*/ 50 w 96"/>
              <a:gd name="T37" fmla="*/ 51 h 89"/>
              <a:gd name="T38" fmla="*/ 48 w 96"/>
              <a:gd name="T39" fmla="*/ 49 h 89"/>
              <a:gd name="T40" fmla="*/ 48 w 96"/>
              <a:gd name="T41" fmla="*/ 44 h 89"/>
              <a:gd name="T42" fmla="*/ 50 w 96"/>
              <a:gd name="T43" fmla="*/ 42 h 89"/>
              <a:gd name="T44" fmla="*/ 60 w 96"/>
              <a:gd name="T45" fmla="*/ 32 h 89"/>
              <a:gd name="T46" fmla="*/ 50 w 96"/>
              <a:gd name="T47" fmla="*/ 22 h 89"/>
              <a:gd name="T48" fmla="*/ 40 w 96"/>
              <a:gd name="T49" fmla="*/ 32 h 89"/>
              <a:gd name="T50" fmla="*/ 38 w 96"/>
              <a:gd name="T51" fmla="*/ 34 h 89"/>
              <a:gd name="T52" fmla="*/ 36 w 96"/>
              <a:gd name="T53" fmla="*/ 32 h 89"/>
              <a:gd name="T54" fmla="*/ 50 w 96"/>
              <a:gd name="T55" fmla="*/ 18 h 89"/>
              <a:gd name="T56" fmla="*/ 64 w 96"/>
              <a:gd name="T57" fmla="*/ 32 h 89"/>
              <a:gd name="T58" fmla="*/ 52 w 96"/>
              <a:gd name="T59" fmla="*/ 4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6" h="89">
                <a:moveTo>
                  <a:pt x="48" y="0"/>
                </a:moveTo>
                <a:cubicBezTo>
                  <a:pt x="22" y="0"/>
                  <a:pt x="0" y="17"/>
                  <a:pt x="0" y="39"/>
                </a:cubicBezTo>
                <a:cubicBezTo>
                  <a:pt x="0" y="49"/>
                  <a:pt x="5" y="59"/>
                  <a:pt x="13" y="66"/>
                </a:cubicBezTo>
                <a:cubicBezTo>
                  <a:pt x="4" y="86"/>
                  <a:pt x="4" y="86"/>
                  <a:pt x="4" y="86"/>
                </a:cubicBezTo>
                <a:cubicBezTo>
                  <a:pt x="3" y="86"/>
                  <a:pt x="3" y="87"/>
                  <a:pt x="4" y="88"/>
                </a:cubicBezTo>
                <a:cubicBezTo>
                  <a:pt x="4" y="88"/>
                  <a:pt x="5" y="89"/>
                  <a:pt x="5" y="89"/>
                </a:cubicBezTo>
                <a:cubicBezTo>
                  <a:pt x="6" y="89"/>
                  <a:pt x="6" y="89"/>
                  <a:pt x="6" y="88"/>
                </a:cubicBezTo>
                <a:cubicBezTo>
                  <a:pt x="32" y="76"/>
                  <a:pt x="32" y="76"/>
                  <a:pt x="32" y="76"/>
                </a:cubicBezTo>
                <a:cubicBezTo>
                  <a:pt x="37" y="78"/>
                  <a:pt x="43" y="79"/>
                  <a:pt x="48" y="79"/>
                </a:cubicBezTo>
                <a:cubicBezTo>
                  <a:pt x="74" y="79"/>
                  <a:pt x="96" y="61"/>
                  <a:pt x="96" y="39"/>
                </a:cubicBezTo>
                <a:cubicBezTo>
                  <a:pt x="96" y="17"/>
                  <a:pt x="74" y="0"/>
                  <a:pt x="48" y="0"/>
                </a:cubicBezTo>
                <a:close/>
                <a:moveTo>
                  <a:pt x="50" y="62"/>
                </a:moveTo>
                <a:cubicBezTo>
                  <a:pt x="48" y="62"/>
                  <a:pt x="46" y="60"/>
                  <a:pt x="46" y="58"/>
                </a:cubicBezTo>
                <a:cubicBezTo>
                  <a:pt x="46" y="55"/>
                  <a:pt x="48" y="54"/>
                  <a:pt x="50" y="54"/>
                </a:cubicBezTo>
                <a:cubicBezTo>
                  <a:pt x="52" y="54"/>
                  <a:pt x="54" y="55"/>
                  <a:pt x="54" y="58"/>
                </a:cubicBezTo>
                <a:cubicBezTo>
                  <a:pt x="54" y="60"/>
                  <a:pt x="52" y="62"/>
                  <a:pt x="50" y="62"/>
                </a:cubicBezTo>
                <a:close/>
                <a:moveTo>
                  <a:pt x="52" y="45"/>
                </a:moveTo>
                <a:cubicBezTo>
                  <a:pt x="52" y="49"/>
                  <a:pt x="52" y="49"/>
                  <a:pt x="52" y="49"/>
                </a:cubicBezTo>
                <a:cubicBezTo>
                  <a:pt x="52" y="50"/>
                  <a:pt x="51" y="51"/>
                  <a:pt x="50" y="51"/>
                </a:cubicBezTo>
                <a:cubicBezTo>
                  <a:pt x="49" y="51"/>
                  <a:pt x="48" y="50"/>
                  <a:pt x="48" y="49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43"/>
                  <a:pt x="49" y="42"/>
                  <a:pt x="50" y="42"/>
                </a:cubicBezTo>
                <a:cubicBezTo>
                  <a:pt x="55" y="42"/>
                  <a:pt x="60" y="37"/>
                  <a:pt x="60" y="32"/>
                </a:cubicBezTo>
                <a:cubicBezTo>
                  <a:pt x="60" y="26"/>
                  <a:pt x="55" y="22"/>
                  <a:pt x="50" y="22"/>
                </a:cubicBezTo>
                <a:cubicBezTo>
                  <a:pt x="45" y="22"/>
                  <a:pt x="40" y="27"/>
                  <a:pt x="40" y="32"/>
                </a:cubicBezTo>
                <a:cubicBezTo>
                  <a:pt x="40" y="33"/>
                  <a:pt x="39" y="34"/>
                  <a:pt x="38" y="34"/>
                </a:cubicBezTo>
                <a:cubicBezTo>
                  <a:pt x="37" y="34"/>
                  <a:pt x="36" y="33"/>
                  <a:pt x="36" y="32"/>
                </a:cubicBezTo>
                <a:cubicBezTo>
                  <a:pt x="36" y="24"/>
                  <a:pt x="42" y="18"/>
                  <a:pt x="50" y="18"/>
                </a:cubicBezTo>
                <a:cubicBezTo>
                  <a:pt x="58" y="18"/>
                  <a:pt x="64" y="24"/>
                  <a:pt x="64" y="32"/>
                </a:cubicBezTo>
                <a:cubicBezTo>
                  <a:pt x="64" y="39"/>
                  <a:pt x="59" y="45"/>
                  <a:pt x="52" y="45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>
              <a:cs typeface="+mn-ea"/>
              <a:sym typeface="+mn-lt"/>
            </a:endParaRPr>
          </a:p>
        </p:txBody>
      </p:sp>
      <p:sp>
        <p:nvSpPr>
          <p:cNvPr id="49" name="Synergistically utilize technically sound portals with frictionless chains. Dramatically customize…"/>
          <p:cNvSpPr txBox="1"/>
          <p:nvPr/>
        </p:nvSpPr>
        <p:spPr>
          <a:xfrm>
            <a:off x="932277" y="3561738"/>
            <a:ext cx="2317114" cy="22485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b="1" kern="0" dirty="0">
                <a:cs typeface="+mn-ea"/>
                <a:sym typeface="+mn-lt"/>
              </a:rPr>
              <a:t>组织各类知识讲座、经验交流会等学术活动，讲座涵盖最新科技、大企业交流、师兄指点迷津等</a:t>
            </a:r>
            <a:endParaRPr lang="zh-CN" altLang="en-US" b="1" kern="0" dirty="0">
              <a:cs typeface="+mn-ea"/>
              <a:sym typeface="+mn-lt"/>
            </a:endParaRPr>
          </a:p>
        </p:txBody>
      </p:sp>
      <p:sp>
        <p:nvSpPr>
          <p:cNvPr id="54" name="Rectangle: Rounded Corners 10"/>
          <p:cNvSpPr/>
          <p:nvPr/>
        </p:nvSpPr>
        <p:spPr>
          <a:xfrm>
            <a:off x="1111957" y="2871805"/>
            <a:ext cx="1826888" cy="510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1" name="Title 1"/>
          <p:cNvSpPr txBox="1"/>
          <p:nvPr/>
        </p:nvSpPr>
        <p:spPr>
          <a:xfrm>
            <a:off x="1221658" y="3021800"/>
            <a:ext cx="1629028" cy="2492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承包学术性讲座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4544825" y="533477"/>
            <a:ext cx="3086420" cy="697333"/>
            <a:chOff x="983461" y="615781"/>
            <a:chExt cx="3086420" cy="697333"/>
          </a:xfrm>
        </p:grpSpPr>
        <p:sp>
          <p:nvSpPr>
            <p:cNvPr id="89" name="Google Shape;1092;p45"/>
            <p:cNvSpPr/>
            <p:nvPr/>
          </p:nvSpPr>
          <p:spPr>
            <a:xfrm>
              <a:off x="983461" y="615781"/>
              <a:ext cx="3086420" cy="697333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778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Google Shape;1095;p45"/>
            <p:cNvSpPr/>
            <p:nvPr/>
          </p:nvSpPr>
          <p:spPr>
            <a:xfrm>
              <a:off x="1115096" y="698067"/>
              <a:ext cx="535035" cy="535035"/>
            </a:xfrm>
            <a:custGeom>
              <a:avLst/>
              <a:gdLst/>
              <a:ahLst/>
              <a:cxnLst/>
              <a:rect l="l" t="t" r="r" b="b"/>
              <a:pathLst>
                <a:path w="17120" h="17120" extrusionOk="0">
                  <a:moveTo>
                    <a:pt x="8560" y="1"/>
                  </a:moveTo>
                  <a:cubicBezTo>
                    <a:pt x="3812" y="1"/>
                    <a:pt x="1" y="3904"/>
                    <a:pt x="1" y="8560"/>
                  </a:cubicBezTo>
                  <a:cubicBezTo>
                    <a:pt x="1" y="13331"/>
                    <a:pt x="3812" y="17120"/>
                    <a:pt x="8560" y="17120"/>
                  </a:cubicBezTo>
                  <a:cubicBezTo>
                    <a:pt x="13330" y="17120"/>
                    <a:pt x="17119" y="13331"/>
                    <a:pt x="17119" y="8560"/>
                  </a:cubicBezTo>
                  <a:cubicBezTo>
                    <a:pt x="17119" y="3904"/>
                    <a:pt x="13330" y="1"/>
                    <a:pt x="8560" y="1"/>
                  </a:cubicBezTo>
                  <a:close/>
                </a:path>
              </a:pathLst>
            </a:cu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GB" dirty="0">
                  <a:solidFill>
                    <a:schemeClr val="lt1"/>
                  </a:solidFill>
                  <a:cs typeface="+mn-ea"/>
                  <a:sym typeface="+mn-lt"/>
                </a:rPr>
                <a:t> </a:t>
              </a:r>
              <a:endParaRPr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750490" y="693315"/>
              <a:ext cx="1972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rgbClr val="5778CC"/>
                  </a:solidFill>
                  <a:cs typeface="+mn-ea"/>
                  <a:sym typeface="+mn-lt"/>
                </a:rPr>
                <a:t>日常工作</a:t>
              </a:r>
              <a:endParaRPr lang="zh-CN" altLang="en-US" sz="3200" dirty="0">
                <a:solidFill>
                  <a:srgbClr val="5778C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Oval 17"/>
          <p:cNvSpPr/>
          <p:nvPr/>
        </p:nvSpPr>
        <p:spPr>
          <a:xfrm rot="5400000">
            <a:off x="5587482" y="1604610"/>
            <a:ext cx="1021346" cy="1021344"/>
          </a:xfrm>
          <a:prstGeom prst="ellipse">
            <a:avLst/>
          </a:prstGeom>
          <a:gradFill flip="none" rotWithShape="1">
            <a:gsLst>
              <a:gs pos="48000">
                <a:schemeClr val="bg1">
                  <a:alpha val="84000"/>
                </a:schemeClr>
              </a:gs>
              <a:gs pos="99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96900" dist="368300" dir="2700000" sx="86000" sy="86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Rectangle: Rounded Corners 14"/>
          <p:cNvSpPr/>
          <p:nvPr/>
        </p:nvSpPr>
        <p:spPr>
          <a:xfrm>
            <a:off x="4827076" y="2024327"/>
            <a:ext cx="2537847" cy="389657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8100000" scaled="1"/>
            <a:tileRect/>
          </a:gradFill>
          <a:ln w="9525">
            <a:noFill/>
            <a:round/>
          </a:ln>
          <a:effectLst>
            <a:outerShdw blurRad="571500" dist="254000" dir="306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4" name="Straight Connector 16"/>
          <p:cNvCxnSpPr/>
          <p:nvPr/>
        </p:nvCxnSpPr>
        <p:spPr>
          <a:xfrm>
            <a:off x="5220886" y="3568376"/>
            <a:ext cx="1754538" cy="0"/>
          </a:xfrm>
          <a:prstGeom prst="line">
            <a:avLst/>
          </a:prstGeom>
          <a:ln>
            <a:solidFill>
              <a:srgbClr val="577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18"/>
          <p:cNvSpPr/>
          <p:nvPr/>
        </p:nvSpPr>
        <p:spPr>
          <a:xfrm rot="5400000">
            <a:off x="5714479" y="1731934"/>
            <a:ext cx="767352" cy="7673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42900" dist="76200" dir="2700000" sx="96000" sy="96000" algn="tl" rotWithShape="0">
              <a:prstClr val="black">
                <a:alpha val="32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Freeform 55"/>
          <p:cNvSpPr>
            <a:spLocks noEditPoints="1"/>
          </p:cNvSpPr>
          <p:nvPr/>
        </p:nvSpPr>
        <p:spPr bwMode="auto">
          <a:xfrm>
            <a:off x="5917974" y="1948923"/>
            <a:ext cx="360363" cy="333375"/>
          </a:xfrm>
          <a:custGeom>
            <a:avLst/>
            <a:gdLst>
              <a:gd name="T0" fmla="*/ 48 w 96"/>
              <a:gd name="T1" fmla="*/ 0 h 89"/>
              <a:gd name="T2" fmla="*/ 0 w 96"/>
              <a:gd name="T3" fmla="*/ 39 h 89"/>
              <a:gd name="T4" fmla="*/ 13 w 96"/>
              <a:gd name="T5" fmla="*/ 66 h 89"/>
              <a:gd name="T6" fmla="*/ 4 w 96"/>
              <a:gd name="T7" fmla="*/ 86 h 89"/>
              <a:gd name="T8" fmla="*/ 4 w 96"/>
              <a:gd name="T9" fmla="*/ 88 h 89"/>
              <a:gd name="T10" fmla="*/ 5 w 96"/>
              <a:gd name="T11" fmla="*/ 89 h 89"/>
              <a:gd name="T12" fmla="*/ 6 w 96"/>
              <a:gd name="T13" fmla="*/ 88 h 89"/>
              <a:gd name="T14" fmla="*/ 32 w 96"/>
              <a:gd name="T15" fmla="*/ 76 h 89"/>
              <a:gd name="T16" fmla="*/ 48 w 96"/>
              <a:gd name="T17" fmla="*/ 79 h 89"/>
              <a:gd name="T18" fmla="*/ 96 w 96"/>
              <a:gd name="T19" fmla="*/ 39 h 89"/>
              <a:gd name="T20" fmla="*/ 48 w 96"/>
              <a:gd name="T21" fmla="*/ 0 h 89"/>
              <a:gd name="T22" fmla="*/ 50 w 96"/>
              <a:gd name="T23" fmla="*/ 62 h 89"/>
              <a:gd name="T24" fmla="*/ 46 w 96"/>
              <a:gd name="T25" fmla="*/ 58 h 89"/>
              <a:gd name="T26" fmla="*/ 50 w 96"/>
              <a:gd name="T27" fmla="*/ 54 h 89"/>
              <a:gd name="T28" fmla="*/ 54 w 96"/>
              <a:gd name="T29" fmla="*/ 58 h 89"/>
              <a:gd name="T30" fmla="*/ 50 w 96"/>
              <a:gd name="T31" fmla="*/ 62 h 89"/>
              <a:gd name="T32" fmla="*/ 52 w 96"/>
              <a:gd name="T33" fmla="*/ 45 h 89"/>
              <a:gd name="T34" fmla="*/ 52 w 96"/>
              <a:gd name="T35" fmla="*/ 49 h 89"/>
              <a:gd name="T36" fmla="*/ 50 w 96"/>
              <a:gd name="T37" fmla="*/ 51 h 89"/>
              <a:gd name="T38" fmla="*/ 48 w 96"/>
              <a:gd name="T39" fmla="*/ 49 h 89"/>
              <a:gd name="T40" fmla="*/ 48 w 96"/>
              <a:gd name="T41" fmla="*/ 44 h 89"/>
              <a:gd name="T42" fmla="*/ 50 w 96"/>
              <a:gd name="T43" fmla="*/ 42 h 89"/>
              <a:gd name="T44" fmla="*/ 60 w 96"/>
              <a:gd name="T45" fmla="*/ 32 h 89"/>
              <a:gd name="T46" fmla="*/ 50 w 96"/>
              <a:gd name="T47" fmla="*/ 22 h 89"/>
              <a:gd name="T48" fmla="*/ 40 w 96"/>
              <a:gd name="T49" fmla="*/ 32 h 89"/>
              <a:gd name="T50" fmla="*/ 38 w 96"/>
              <a:gd name="T51" fmla="*/ 34 h 89"/>
              <a:gd name="T52" fmla="*/ 36 w 96"/>
              <a:gd name="T53" fmla="*/ 32 h 89"/>
              <a:gd name="T54" fmla="*/ 50 w 96"/>
              <a:gd name="T55" fmla="*/ 18 h 89"/>
              <a:gd name="T56" fmla="*/ 64 w 96"/>
              <a:gd name="T57" fmla="*/ 32 h 89"/>
              <a:gd name="T58" fmla="*/ 52 w 96"/>
              <a:gd name="T59" fmla="*/ 4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6" h="89">
                <a:moveTo>
                  <a:pt x="48" y="0"/>
                </a:moveTo>
                <a:cubicBezTo>
                  <a:pt x="22" y="0"/>
                  <a:pt x="0" y="17"/>
                  <a:pt x="0" y="39"/>
                </a:cubicBezTo>
                <a:cubicBezTo>
                  <a:pt x="0" y="49"/>
                  <a:pt x="5" y="59"/>
                  <a:pt x="13" y="66"/>
                </a:cubicBezTo>
                <a:cubicBezTo>
                  <a:pt x="4" y="86"/>
                  <a:pt x="4" y="86"/>
                  <a:pt x="4" y="86"/>
                </a:cubicBezTo>
                <a:cubicBezTo>
                  <a:pt x="3" y="86"/>
                  <a:pt x="3" y="87"/>
                  <a:pt x="4" y="88"/>
                </a:cubicBezTo>
                <a:cubicBezTo>
                  <a:pt x="4" y="88"/>
                  <a:pt x="5" y="89"/>
                  <a:pt x="5" y="89"/>
                </a:cubicBezTo>
                <a:cubicBezTo>
                  <a:pt x="6" y="89"/>
                  <a:pt x="6" y="89"/>
                  <a:pt x="6" y="88"/>
                </a:cubicBezTo>
                <a:cubicBezTo>
                  <a:pt x="32" y="76"/>
                  <a:pt x="32" y="76"/>
                  <a:pt x="32" y="76"/>
                </a:cubicBezTo>
                <a:cubicBezTo>
                  <a:pt x="37" y="78"/>
                  <a:pt x="43" y="79"/>
                  <a:pt x="48" y="79"/>
                </a:cubicBezTo>
                <a:cubicBezTo>
                  <a:pt x="74" y="79"/>
                  <a:pt x="96" y="61"/>
                  <a:pt x="96" y="39"/>
                </a:cubicBezTo>
                <a:cubicBezTo>
                  <a:pt x="96" y="17"/>
                  <a:pt x="74" y="0"/>
                  <a:pt x="48" y="0"/>
                </a:cubicBezTo>
                <a:close/>
                <a:moveTo>
                  <a:pt x="50" y="62"/>
                </a:moveTo>
                <a:cubicBezTo>
                  <a:pt x="48" y="62"/>
                  <a:pt x="46" y="60"/>
                  <a:pt x="46" y="58"/>
                </a:cubicBezTo>
                <a:cubicBezTo>
                  <a:pt x="46" y="55"/>
                  <a:pt x="48" y="54"/>
                  <a:pt x="50" y="54"/>
                </a:cubicBezTo>
                <a:cubicBezTo>
                  <a:pt x="52" y="54"/>
                  <a:pt x="54" y="55"/>
                  <a:pt x="54" y="58"/>
                </a:cubicBezTo>
                <a:cubicBezTo>
                  <a:pt x="54" y="60"/>
                  <a:pt x="52" y="62"/>
                  <a:pt x="50" y="62"/>
                </a:cubicBezTo>
                <a:close/>
                <a:moveTo>
                  <a:pt x="52" y="45"/>
                </a:moveTo>
                <a:cubicBezTo>
                  <a:pt x="52" y="49"/>
                  <a:pt x="52" y="49"/>
                  <a:pt x="52" y="49"/>
                </a:cubicBezTo>
                <a:cubicBezTo>
                  <a:pt x="52" y="50"/>
                  <a:pt x="51" y="51"/>
                  <a:pt x="50" y="51"/>
                </a:cubicBezTo>
                <a:cubicBezTo>
                  <a:pt x="49" y="51"/>
                  <a:pt x="48" y="50"/>
                  <a:pt x="48" y="49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43"/>
                  <a:pt x="49" y="42"/>
                  <a:pt x="50" y="42"/>
                </a:cubicBezTo>
                <a:cubicBezTo>
                  <a:pt x="55" y="42"/>
                  <a:pt x="60" y="37"/>
                  <a:pt x="60" y="32"/>
                </a:cubicBezTo>
                <a:cubicBezTo>
                  <a:pt x="60" y="26"/>
                  <a:pt x="55" y="22"/>
                  <a:pt x="50" y="22"/>
                </a:cubicBezTo>
                <a:cubicBezTo>
                  <a:pt x="45" y="22"/>
                  <a:pt x="40" y="27"/>
                  <a:pt x="40" y="32"/>
                </a:cubicBezTo>
                <a:cubicBezTo>
                  <a:pt x="40" y="33"/>
                  <a:pt x="39" y="34"/>
                  <a:pt x="38" y="34"/>
                </a:cubicBezTo>
                <a:cubicBezTo>
                  <a:pt x="37" y="34"/>
                  <a:pt x="36" y="33"/>
                  <a:pt x="36" y="32"/>
                </a:cubicBezTo>
                <a:cubicBezTo>
                  <a:pt x="36" y="24"/>
                  <a:pt x="42" y="18"/>
                  <a:pt x="50" y="18"/>
                </a:cubicBezTo>
                <a:cubicBezTo>
                  <a:pt x="58" y="18"/>
                  <a:pt x="64" y="24"/>
                  <a:pt x="64" y="32"/>
                </a:cubicBezTo>
                <a:cubicBezTo>
                  <a:pt x="64" y="39"/>
                  <a:pt x="59" y="45"/>
                  <a:pt x="52" y="45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>
              <a:cs typeface="+mn-ea"/>
              <a:sym typeface="+mn-lt"/>
            </a:endParaRPr>
          </a:p>
        </p:txBody>
      </p:sp>
      <p:sp>
        <p:nvSpPr>
          <p:cNvPr id="7" name="Synergistically utilize technically sound portals with frictionless chains. Dramatically customize…"/>
          <p:cNvSpPr txBox="1"/>
          <p:nvPr/>
        </p:nvSpPr>
        <p:spPr>
          <a:xfrm>
            <a:off x="4967009" y="3643781"/>
            <a:ext cx="2317114" cy="179132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b="1" kern="0" dirty="0">
                <a:cs typeface="+mn-ea"/>
                <a:sym typeface="+mn-lt"/>
              </a:rPr>
              <a:t>举办各种科创比赛，并协助学校组织科技文化节等重大学术科技活动</a:t>
            </a:r>
            <a:endParaRPr lang="zh-CN" altLang="en-US" b="1" kern="0" dirty="0">
              <a:cs typeface="+mn-ea"/>
              <a:sym typeface="+mn-lt"/>
            </a:endParaRPr>
          </a:p>
        </p:txBody>
      </p:sp>
      <p:sp>
        <p:nvSpPr>
          <p:cNvPr id="8" name="Rectangle: Rounded Corners 10"/>
          <p:cNvSpPr/>
          <p:nvPr/>
        </p:nvSpPr>
        <p:spPr>
          <a:xfrm>
            <a:off x="5148536" y="2871805"/>
            <a:ext cx="1826888" cy="510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5258237" y="3021800"/>
            <a:ext cx="1629028" cy="2492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举办科创比赛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Oval 17"/>
          <p:cNvSpPr/>
          <p:nvPr/>
        </p:nvSpPr>
        <p:spPr>
          <a:xfrm rot="5400000">
            <a:off x="9624062" y="1593971"/>
            <a:ext cx="1021346" cy="1021344"/>
          </a:xfrm>
          <a:prstGeom prst="ellipse">
            <a:avLst/>
          </a:prstGeom>
          <a:gradFill flip="none" rotWithShape="1">
            <a:gsLst>
              <a:gs pos="48000">
                <a:schemeClr val="bg1">
                  <a:alpha val="84000"/>
                </a:schemeClr>
              </a:gs>
              <a:gs pos="99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96900" dist="368300" dir="2700000" sx="86000" sy="86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Rectangle: Rounded Corners 14"/>
          <p:cNvSpPr/>
          <p:nvPr/>
        </p:nvSpPr>
        <p:spPr>
          <a:xfrm>
            <a:off x="8863656" y="2013688"/>
            <a:ext cx="2537847" cy="3896575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8100000" scaled="1"/>
            <a:tileRect/>
          </a:gradFill>
          <a:ln w="9525">
            <a:noFill/>
            <a:round/>
          </a:ln>
          <a:effectLst>
            <a:outerShdw blurRad="571500" dist="254000" dir="306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Straight Connector 16"/>
          <p:cNvCxnSpPr/>
          <p:nvPr/>
        </p:nvCxnSpPr>
        <p:spPr>
          <a:xfrm>
            <a:off x="9257466" y="3557737"/>
            <a:ext cx="1754538" cy="0"/>
          </a:xfrm>
          <a:prstGeom prst="line">
            <a:avLst/>
          </a:prstGeom>
          <a:ln>
            <a:solidFill>
              <a:srgbClr val="577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8"/>
          <p:cNvSpPr/>
          <p:nvPr/>
        </p:nvSpPr>
        <p:spPr>
          <a:xfrm rot="5400000">
            <a:off x="9751059" y="1721295"/>
            <a:ext cx="767352" cy="7673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42900" dist="76200" dir="2700000" sx="96000" sy="96000" algn="tl" rotWithShape="0">
              <a:prstClr val="black">
                <a:alpha val="32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Freeform 55"/>
          <p:cNvSpPr>
            <a:spLocks noEditPoints="1"/>
          </p:cNvSpPr>
          <p:nvPr/>
        </p:nvSpPr>
        <p:spPr bwMode="auto">
          <a:xfrm>
            <a:off x="9954554" y="1938284"/>
            <a:ext cx="360363" cy="333375"/>
          </a:xfrm>
          <a:custGeom>
            <a:avLst/>
            <a:gdLst>
              <a:gd name="T0" fmla="*/ 48 w 96"/>
              <a:gd name="T1" fmla="*/ 0 h 89"/>
              <a:gd name="T2" fmla="*/ 0 w 96"/>
              <a:gd name="T3" fmla="*/ 39 h 89"/>
              <a:gd name="T4" fmla="*/ 13 w 96"/>
              <a:gd name="T5" fmla="*/ 66 h 89"/>
              <a:gd name="T6" fmla="*/ 4 w 96"/>
              <a:gd name="T7" fmla="*/ 86 h 89"/>
              <a:gd name="T8" fmla="*/ 4 w 96"/>
              <a:gd name="T9" fmla="*/ 88 h 89"/>
              <a:gd name="T10" fmla="*/ 5 w 96"/>
              <a:gd name="T11" fmla="*/ 89 h 89"/>
              <a:gd name="T12" fmla="*/ 6 w 96"/>
              <a:gd name="T13" fmla="*/ 88 h 89"/>
              <a:gd name="T14" fmla="*/ 32 w 96"/>
              <a:gd name="T15" fmla="*/ 76 h 89"/>
              <a:gd name="T16" fmla="*/ 48 w 96"/>
              <a:gd name="T17" fmla="*/ 79 h 89"/>
              <a:gd name="T18" fmla="*/ 96 w 96"/>
              <a:gd name="T19" fmla="*/ 39 h 89"/>
              <a:gd name="T20" fmla="*/ 48 w 96"/>
              <a:gd name="T21" fmla="*/ 0 h 89"/>
              <a:gd name="T22" fmla="*/ 50 w 96"/>
              <a:gd name="T23" fmla="*/ 62 h 89"/>
              <a:gd name="T24" fmla="*/ 46 w 96"/>
              <a:gd name="T25" fmla="*/ 58 h 89"/>
              <a:gd name="T26" fmla="*/ 50 w 96"/>
              <a:gd name="T27" fmla="*/ 54 h 89"/>
              <a:gd name="T28" fmla="*/ 54 w 96"/>
              <a:gd name="T29" fmla="*/ 58 h 89"/>
              <a:gd name="T30" fmla="*/ 50 w 96"/>
              <a:gd name="T31" fmla="*/ 62 h 89"/>
              <a:gd name="T32" fmla="*/ 52 w 96"/>
              <a:gd name="T33" fmla="*/ 45 h 89"/>
              <a:gd name="T34" fmla="*/ 52 w 96"/>
              <a:gd name="T35" fmla="*/ 49 h 89"/>
              <a:gd name="T36" fmla="*/ 50 w 96"/>
              <a:gd name="T37" fmla="*/ 51 h 89"/>
              <a:gd name="T38" fmla="*/ 48 w 96"/>
              <a:gd name="T39" fmla="*/ 49 h 89"/>
              <a:gd name="T40" fmla="*/ 48 w 96"/>
              <a:gd name="T41" fmla="*/ 44 h 89"/>
              <a:gd name="T42" fmla="*/ 50 w 96"/>
              <a:gd name="T43" fmla="*/ 42 h 89"/>
              <a:gd name="T44" fmla="*/ 60 w 96"/>
              <a:gd name="T45" fmla="*/ 32 h 89"/>
              <a:gd name="T46" fmla="*/ 50 w 96"/>
              <a:gd name="T47" fmla="*/ 22 h 89"/>
              <a:gd name="T48" fmla="*/ 40 w 96"/>
              <a:gd name="T49" fmla="*/ 32 h 89"/>
              <a:gd name="T50" fmla="*/ 38 w 96"/>
              <a:gd name="T51" fmla="*/ 34 h 89"/>
              <a:gd name="T52" fmla="*/ 36 w 96"/>
              <a:gd name="T53" fmla="*/ 32 h 89"/>
              <a:gd name="T54" fmla="*/ 50 w 96"/>
              <a:gd name="T55" fmla="*/ 18 h 89"/>
              <a:gd name="T56" fmla="*/ 64 w 96"/>
              <a:gd name="T57" fmla="*/ 32 h 89"/>
              <a:gd name="T58" fmla="*/ 52 w 96"/>
              <a:gd name="T59" fmla="*/ 4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6" h="89">
                <a:moveTo>
                  <a:pt x="48" y="0"/>
                </a:moveTo>
                <a:cubicBezTo>
                  <a:pt x="22" y="0"/>
                  <a:pt x="0" y="17"/>
                  <a:pt x="0" y="39"/>
                </a:cubicBezTo>
                <a:cubicBezTo>
                  <a:pt x="0" y="49"/>
                  <a:pt x="5" y="59"/>
                  <a:pt x="13" y="66"/>
                </a:cubicBezTo>
                <a:cubicBezTo>
                  <a:pt x="4" y="86"/>
                  <a:pt x="4" y="86"/>
                  <a:pt x="4" y="86"/>
                </a:cubicBezTo>
                <a:cubicBezTo>
                  <a:pt x="3" y="86"/>
                  <a:pt x="3" y="87"/>
                  <a:pt x="4" y="88"/>
                </a:cubicBezTo>
                <a:cubicBezTo>
                  <a:pt x="4" y="88"/>
                  <a:pt x="5" y="89"/>
                  <a:pt x="5" y="89"/>
                </a:cubicBezTo>
                <a:cubicBezTo>
                  <a:pt x="6" y="89"/>
                  <a:pt x="6" y="89"/>
                  <a:pt x="6" y="88"/>
                </a:cubicBezTo>
                <a:cubicBezTo>
                  <a:pt x="32" y="76"/>
                  <a:pt x="32" y="76"/>
                  <a:pt x="32" y="76"/>
                </a:cubicBezTo>
                <a:cubicBezTo>
                  <a:pt x="37" y="78"/>
                  <a:pt x="43" y="79"/>
                  <a:pt x="48" y="79"/>
                </a:cubicBezTo>
                <a:cubicBezTo>
                  <a:pt x="74" y="79"/>
                  <a:pt x="96" y="61"/>
                  <a:pt x="96" y="39"/>
                </a:cubicBezTo>
                <a:cubicBezTo>
                  <a:pt x="96" y="17"/>
                  <a:pt x="74" y="0"/>
                  <a:pt x="48" y="0"/>
                </a:cubicBezTo>
                <a:close/>
                <a:moveTo>
                  <a:pt x="50" y="62"/>
                </a:moveTo>
                <a:cubicBezTo>
                  <a:pt x="48" y="62"/>
                  <a:pt x="46" y="60"/>
                  <a:pt x="46" y="58"/>
                </a:cubicBezTo>
                <a:cubicBezTo>
                  <a:pt x="46" y="55"/>
                  <a:pt x="48" y="54"/>
                  <a:pt x="50" y="54"/>
                </a:cubicBezTo>
                <a:cubicBezTo>
                  <a:pt x="52" y="54"/>
                  <a:pt x="54" y="55"/>
                  <a:pt x="54" y="58"/>
                </a:cubicBezTo>
                <a:cubicBezTo>
                  <a:pt x="54" y="60"/>
                  <a:pt x="52" y="62"/>
                  <a:pt x="50" y="62"/>
                </a:cubicBezTo>
                <a:close/>
                <a:moveTo>
                  <a:pt x="52" y="45"/>
                </a:moveTo>
                <a:cubicBezTo>
                  <a:pt x="52" y="49"/>
                  <a:pt x="52" y="49"/>
                  <a:pt x="52" y="49"/>
                </a:cubicBezTo>
                <a:cubicBezTo>
                  <a:pt x="52" y="50"/>
                  <a:pt x="51" y="51"/>
                  <a:pt x="50" y="51"/>
                </a:cubicBezTo>
                <a:cubicBezTo>
                  <a:pt x="49" y="51"/>
                  <a:pt x="48" y="50"/>
                  <a:pt x="48" y="49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43"/>
                  <a:pt x="49" y="42"/>
                  <a:pt x="50" y="42"/>
                </a:cubicBezTo>
                <a:cubicBezTo>
                  <a:pt x="55" y="42"/>
                  <a:pt x="60" y="37"/>
                  <a:pt x="60" y="32"/>
                </a:cubicBezTo>
                <a:cubicBezTo>
                  <a:pt x="60" y="26"/>
                  <a:pt x="55" y="22"/>
                  <a:pt x="50" y="22"/>
                </a:cubicBezTo>
                <a:cubicBezTo>
                  <a:pt x="45" y="22"/>
                  <a:pt x="40" y="27"/>
                  <a:pt x="40" y="32"/>
                </a:cubicBezTo>
                <a:cubicBezTo>
                  <a:pt x="40" y="33"/>
                  <a:pt x="39" y="34"/>
                  <a:pt x="38" y="34"/>
                </a:cubicBezTo>
                <a:cubicBezTo>
                  <a:pt x="37" y="34"/>
                  <a:pt x="36" y="33"/>
                  <a:pt x="36" y="32"/>
                </a:cubicBezTo>
                <a:cubicBezTo>
                  <a:pt x="36" y="24"/>
                  <a:pt x="42" y="18"/>
                  <a:pt x="50" y="18"/>
                </a:cubicBezTo>
                <a:cubicBezTo>
                  <a:pt x="58" y="18"/>
                  <a:pt x="64" y="24"/>
                  <a:pt x="64" y="32"/>
                </a:cubicBezTo>
                <a:cubicBezTo>
                  <a:pt x="64" y="39"/>
                  <a:pt x="59" y="45"/>
                  <a:pt x="52" y="45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>
              <a:cs typeface="+mn-ea"/>
              <a:sym typeface="+mn-lt"/>
            </a:endParaRPr>
          </a:p>
        </p:txBody>
      </p:sp>
      <p:sp>
        <p:nvSpPr>
          <p:cNvPr id="16" name="Synergistically utilize technically sound portals with frictionless chains. Dramatically customize…"/>
          <p:cNvSpPr txBox="1"/>
          <p:nvPr/>
        </p:nvSpPr>
        <p:spPr>
          <a:xfrm>
            <a:off x="8974022" y="3604156"/>
            <a:ext cx="2317114" cy="189468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b="1" kern="0" dirty="0">
                <a:cs typeface="+mn-ea"/>
                <a:sym typeface="+mn-lt"/>
              </a:rPr>
              <a:t> </a:t>
            </a:r>
            <a:r>
              <a:rPr lang="zh-CN" altLang="en-US" sz="1600" b="1" kern="0" dirty="0">
                <a:cs typeface="+mn-ea"/>
                <a:sym typeface="+mn-lt"/>
              </a:rPr>
              <a:t>配合学院开展学风建设，负责对接各班科创委员和学风督导员，加强与班级之间的联系为同学们营造良好的学习科创氛围</a:t>
            </a:r>
            <a:endParaRPr lang="zh-CN" altLang="en-US" sz="1600" b="1" kern="0" dirty="0">
              <a:cs typeface="+mn-ea"/>
              <a:sym typeface="+mn-lt"/>
            </a:endParaRPr>
          </a:p>
        </p:txBody>
      </p:sp>
      <p:sp>
        <p:nvSpPr>
          <p:cNvPr id="20" name="Rectangle: Rounded Corners 10"/>
          <p:cNvSpPr/>
          <p:nvPr/>
        </p:nvSpPr>
        <p:spPr>
          <a:xfrm>
            <a:off x="9185116" y="2861166"/>
            <a:ext cx="1826888" cy="5107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Title 1"/>
          <p:cNvSpPr txBox="1"/>
          <p:nvPr/>
        </p:nvSpPr>
        <p:spPr>
          <a:xfrm>
            <a:off x="9294817" y="3011161"/>
            <a:ext cx="1629028" cy="2492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开展学风建设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: Shape 3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166769 w 12192000"/>
              <a:gd name="connsiteY3" fmla="*/ 6858000 h 6858000"/>
              <a:gd name="connsiteX4" fmla="*/ 6168767 w 12192000"/>
              <a:gd name="connsiteY4" fmla="*/ 6842274 h 6858000"/>
              <a:gd name="connsiteX5" fmla="*/ 6189794 w 12192000"/>
              <a:gd name="connsiteY5" fmla="*/ 6425865 h 6858000"/>
              <a:gd name="connsiteX6" fmla="*/ 2117105 w 12192000"/>
              <a:gd name="connsiteY6" fmla="*/ 2353176 h 6858000"/>
              <a:gd name="connsiteX7" fmla="*/ 5268 w 12192000"/>
              <a:gd name="connsiteY7" fmla="*/ 2942793 h 6858000"/>
              <a:gd name="connsiteX8" fmla="*/ 0 w 12192000"/>
              <a:gd name="connsiteY8" fmla="*/ 29461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166769" y="6858000"/>
                </a:lnTo>
                <a:lnTo>
                  <a:pt x="6168767" y="6842274"/>
                </a:lnTo>
                <a:cubicBezTo>
                  <a:pt x="6182672" y="6705362"/>
                  <a:pt x="6189794" y="6566446"/>
                  <a:pt x="6189794" y="6425865"/>
                </a:cubicBezTo>
                <a:cubicBezTo>
                  <a:pt x="6189794" y="4176581"/>
                  <a:pt x="4366389" y="2353176"/>
                  <a:pt x="2117105" y="2353176"/>
                </a:cubicBezTo>
                <a:cubicBezTo>
                  <a:pt x="1343914" y="2353176"/>
                  <a:pt x="621046" y="2568637"/>
                  <a:pt x="5268" y="2942793"/>
                </a:cubicBezTo>
                <a:lnTo>
                  <a:pt x="0" y="2946170"/>
                </a:lnTo>
                <a:close/>
              </a:path>
            </a:pathLst>
          </a:custGeom>
          <a:gradFill flip="none" rotWithShape="1">
            <a:gsLst>
              <a:gs pos="0">
                <a:srgbClr val="455473">
                  <a:alpha val="88000"/>
                </a:srgbClr>
              </a:gs>
              <a:gs pos="93000">
                <a:srgbClr val="221F26">
                  <a:alpha val="86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: Shape 71"/>
          <p:cNvSpPr/>
          <p:nvPr/>
        </p:nvSpPr>
        <p:spPr>
          <a:xfrm>
            <a:off x="10868978" y="0"/>
            <a:ext cx="1323022" cy="1054720"/>
          </a:xfrm>
          <a:custGeom>
            <a:avLst/>
            <a:gdLst>
              <a:gd name="connsiteX0" fmla="*/ 53512 w 1323022"/>
              <a:gd name="connsiteY0" fmla="*/ 0 h 1054720"/>
              <a:gd name="connsiteX1" fmla="*/ 1323022 w 1323022"/>
              <a:gd name="connsiteY1" fmla="*/ 0 h 1054720"/>
              <a:gd name="connsiteX2" fmla="*/ 1323022 w 1323022"/>
              <a:gd name="connsiteY2" fmla="*/ 829548 h 1054720"/>
              <a:gd name="connsiteX3" fmla="*/ 1210870 w 1323022"/>
              <a:gd name="connsiteY3" fmla="*/ 922082 h 1054720"/>
              <a:gd name="connsiteX4" fmla="*/ 776642 w 1323022"/>
              <a:gd name="connsiteY4" fmla="*/ 1054720 h 1054720"/>
              <a:gd name="connsiteX5" fmla="*/ 0 w 1323022"/>
              <a:gd name="connsiteY5" fmla="*/ 278078 h 1054720"/>
              <a:gd name="connsiteX6" fmla="*/ 15779 w 1323022"/>
              <a:gd name="connsiteY6" fmla="*/ 121557 h 10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3022" h="1054720">
                <a:moveTo>
                  <a:pt x="53512" y="0"/>
                </a:moveTo>
                <a:lnTo>
                  <a:pt x="1323022" y="0"/>
                </a:lnTo>
                <a:lnTo>
                  <a:pt x="1323022" y="829548"/>
                </a:lnTo>
                <a:lnTo>
                  <a:pt x="1210870" y="922082"/>
                </a:lnTo>
                <a:cubicBezTo>
                  <a:pt x="1086917" y="1005823"/>
                  <a:pt x="937490" y="1054720"/>
                  <a:pt x="776642" y="1054720"/>
                </a:cubicBezTo>
                <a:cubicBezTo>
                  <a:pt x="347714" y="1054720"/>
                  <a:pt x="0" y="707006"/>
                  <a:pt x="0" y="278078"/>
                </a:cubicBezTo>
                <a:cubicBezTo>
                  <a:pt x="0" y="224462"/>
                  <a:pt x="5433" y="172115"/>
                  <a:pt x="15779" y="121557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>
              <a:cs typeface="+mn-ea"/>
              <a:sym typeface="+mn-lt"/>
            </a:endParaRPr>
          </a:p>
        </p:txBody>
      </p:sp>
      <p:sp>
        <p:nvSpPr>
          <p:cNvPr id="5" name="Freeform: Shape 10"/>
          <p:cNvSpPr/>
          <p:nvPr/>
        </p:nvSpPr>
        <p:spPr>
          <a:xfrm>
            <a:off x="0" y="2353176"/>
            <a:ext cx="6189794" cy="4504824"/>
          </a:xfrm>
          <a:custGeom>
            <a:avLst/>
            <a:gdLst>
              <a:gd name="connsiteX0" fmla="*/ 2117105 w 6189794"/>
              <a:gd name="connsiteY0" fmla="*/ 0 h 4504824"/>
              <a:gd name="connsiteX1" fmla="*/ 6189794 w 6189794"/>
              <a:gd name="connsiteY1" fmla="*/ 4072689 h 4504824"/>
              <a:gd name="connsiteX2" fmla="*/ 6168767 w 6189794"/>
              <a:gd name="connsiteY2" fmla="*/ 4489098 h 4504824"/>
              <a:gd name="connsiteX3" fmla="*/ 6166769 w 6189794"/>
              <a:gd name="connsiteY3" fmla="*/ 4504824 h 4504824"/>
              <a:gd name="connsiteX4" fmla="*/ 0 w 6189794"/>
              <a:gd name="connsiteY4" fmla="*/ 4504824 h 4504824"/>
              <a:gd name="connsiteX5" fmla="*/ 0 w 6189794"/>
              <a:gd name="connsiteY5" fmla="*/ 592994 h 4504824"/>
              <a:gd name="connsiteX6" fmla="*/ 5268 w 6189794"/>
              <a:gd name="connsiteY6" fmla="*/ 589617 h 4504824"/>
              <a:gd name="connsiteX7" fmla="*/ 2117105 w 6189794"/>
              <a:gd name="connsiteY7" fmla="*/ 0 h 450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9794" h="4504824">
                <a:moveTo>
                  <a:pt x="2117105" y="0"/>
                </a:moveTo>
                <a:cubicBezTo>
                  <a:pt x="4366389" y="0"/>
                  <a:pt x="6189794" y="1823405"/>
                  <a:pt x="6189794" y="4072689"/>
                </a:cubicBezTo>
                <a:cubicBezTo>
                  <a:pt x="6189794" y="4213270"/>
                  <a:pt x="6182672" y="4352186"/>
                  <a:pt x="6168767" y="4489098"/>
                </a:cubicBezTo>
                <a:lnTo>
                  <a:pt x="6166769" y="4504824"/>
                </a:lnTo>
                <a:lnTo>
                  <a:pt x="0" y="4504824"/>
                </a:lnTo>
                <a:lnTo>
                  <a:pt x="0" y="592994"/>
                </a:lnTo>
                <a:lnTo>
                  <a:pt x="5268" y="589617"/>
                </a:lnTo>
                <a:cubicBezTo>
                  <a:pt x="621046" y="215461"/>
                  <a:pt x="1343914" y="0"/>
                  <a:pt x="2117105" y="0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D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8" name="Partial Circle 13"/>
          <p:cNvSpPr/>
          <p:nvPr/>
        </p:nvSpPr>
        <p:spPr>
          <a:xfrm>
            <a:off x="-21085" y="2959156"/>
            <a:ext cx="944745" cy="469844"/>
          </a:xfrm>
          <a:custGeom>
            <a:avLst/>
            <a:gdLst>
              <a:gd name="connsiteX0" fmla="*/ 1497945 w 7040196"/>
              <a:gd name="connsiteY0" fmla="*/ 638781 h 7040196"/>
              <a:gd name="connsiteX1" fmla="*/ 2442690 w 7040196"/>
              <a:gd name="connsiteY1" fmla="*/ 168937 h 7040196"/>
              <a:gd name="connsiteX2" fmla="*/ 3520098 w 7040196"/>
              <a:gd name="connsiteY2" fmla="*/ 3520098 h 7040196"/>
              <a:gd name="connsiteX3" fmla="*/ 1497945 w 7040196"/>
              <a:gd name="connsiteY3" fmla="*/ 638781 h 7040196"/>
              <a:gd name="connsiteX0-1" fmla="*/ 2022153 w 2113593"/>
              <a:gd name="connsiteY0-2" fmla="*/ 3351161 h 3442601"/>
              <a:gd name="connsiteX1-3" fmla="*/ 0 w 2113593"/>
              <a:gd name="connsiteY1-4" fmla="*/ 469844 h 3442601"/>
              <a:gd name="connsiteX2-5" fmla="*/ 944745 w 2113593"/>
              <a:gd name="connsiteY2-6" fmla="*/ 0 h 3442601"/>
              <a:gd name="connsiteX3-7" fmla="*/ 2113593 w 2113593"/>
              <a:gd name="connsiteY3-8" fmla="*/ 3442601 h 3442601"/>
              <a:gd name="connsiteX0-9" fmla="*/ 2022153 w 2022153"/>
              <a:gd name="connsiteY0-10" fmla="*/ 3351161 h 3351161"/>
              <a:gd name="connsiteX1-11" fmla="*/ 0 w 2022153"/>
              <a:gd name="connsiteY1-12" fmla="*/ 469844 h 3351161"/>
              <a:gd name="connsiteX2-13" fmla="*/ 944745 w 2022153"/>
              <a:gd name="connsiteY2-14" fmla="*/ 0 h 3351161"/>
              <a:gd name="connsiteX0-15" fmla="*/ 0 w 944745"/>
              <a:gd name="connsiteY0-16" fmla="*/ 469844 h 469844"/>
              <a:gd name="connsiteX1-17" fmla="*/ 944745 w 944745"/>
              <a:gd name="connsiteY1-18" fmla="*/ 0 h 4698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944745" h="469844">
                <a:moveTo>
                  <a:pt x="0" y="469844"/>
                </a:moveTo>
                <a:cubicBezTo>
                  <a:pt x="289521" y="266654"/>
                  <a:pt x="608013" y="108260"/>
                  <a:pt x="944745" y="0"/>
                </a:cubicBezTo>
              </a:path>
            </a:pathLst>
          </a:custGeom>
          <a:noFill/>
          <a:ln w="6350">
            <a:solidFill>
              <a:schemeClr val="bg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Partial Circle 15"/>
          <p:cNvSpPr/>
          <p:nvPr/>
        </p:nvSpPr>
        <p:spPr>
          <a:xfrm>
            <a:off x="-29142" y="1659903"/>
            <a:ext cx="6952509" cy="5199680"/>
          </a:xfrm>
          <a:custGeom>
            <a:avLst/>
            <a:gdLst>
              <a:gd name="connsiteX0" fmla="*/ 2599758 w 9552214"/>
              <a:gd name="connsiteY0" fmla="*/ 524671 h 9552210"/>
              <a:gd name="connsiteX1" fmla="*/ 7446165 w 9552214"/>
              <a:gd name="connsiteY1" fmla="*/ 816058 h 9552210"/>
              <a:gd name="connsiteX2" fmla="*/ 9533395 w 9552214"/>
              <a:gd name="connsiteY2" fmla="*/ 5199669 h 9552210"/>
              <a:gd name="connsiteX3" fmla="*/ 4776107 w 9552214"/>
              <a:gd name="connsiteY3" fmla="*/ 4776105 h 9552210"/>
              <a:gd name="connsiteX4" fmla="*/ 2599758 w 9552214"/>
              <a:gd name="connsiteY4" fmla="*/ 524671 h 9552210"/>
              <a:gd name="connsiteX0-1" fmla="*/ 2176349 w 6952509"/>
              <a:gd name="connsiteY0-2" fmla="*/ 4776116 h 5199680"/>
              <a:gd name="connsiteX1-3" fmla="*/ 0 w 6952509"/>
              <a:gd name="connsiteY1-4" fmla="*/ 524682 h 5199680"/>
              <a:gd name="connsiteX2-5" fmla="*/ 4846407 w 6952509"/>
              <a:gd name="connsiteY2-6" fmla="*/ 816069 h 5199680"/>
              <a:gd name="connsiteX3-7" fmla="*/ 6933637 w 6952509"/>
              <a:gd name="connsiteY3-8" fmla="*/ 5199680 h 5199680"/>
              <a:gd name="connsiteX4-9" fmla="*/ 2267789 w 6952509"/>
              <a:gd name="connsiteY4-10" fmla="*/ 4867556 h 5199680"/>
              <a:gd name="connsiteX0-11" fmla="*/ 2176349 w 6952509"/>
              <a:gd name="connsiteY0-12" fmla="*/ 4776116 h 5199680"/>
              <a:gd name="connsiteX1-13" fmla="*/ 0 w 6952509"/>
              <a:gd name="connsiteY1-14" fmla="*/ 524682 h 5199680"/>
              <a:gd name="connsiteX2-15" fmla="*/ 4846407 w 6952509"/>
              <a:gd name="connsiteY2-16" fmla="*/ 816069 h 5199680"/>
              <a:gd name="connsiteX3-17" fmla="*/ 6933637 w 6952509"/>
              <a:gd name="connsiteY3-18" fmla="*/ 5199680 h 5199680"/>
              <a:gd name="connsiteX0-19" fmla="*/ 0 w 6952509"/>
              <a:gd name="connsiteY0-20" fmla="*/ 524682 h 5199680"/>
              <a:gd name="connsiteX1-21" fmla="*/ 4846407 w 6952509"/>
              <a:gd name="connsiteY1-22" fmla="*/ 816069 h 5199680"/>
              <a:gd name="connsiteX2-23" fmla="*/ 6933637 w 6952509"/>
              <a:gd name="connsiteY2-24" fmla="*/ 5199680 h 51996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952509" h="5199680">
                <a:moveTo>
                  <a:pt x="0" y="524682"/>
                </a:moveTo>
                <a:cubicBezTo>
                  <a:pt x="1548039" y="-267773"/>
                  <a:pt x="3404468" y="-156157"/>
                  <a:pt x="4846407" y="816069"/>
                </a:cubicBezTo>
                <a:cubicBezTo>
                  <a:pt x="6288347" y="1788295"/>
                  <a:pt x="7087866" y="3467449"/>
                  <a:pt x="6933637" y="5199680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Oval 17"/>
          <p:cNvSpPr/>
          <p:nvPr/>
        </p:nvSpPr>
        <p:spPr>
          <a:xfrm>
            <a:off x="847725" y="2882956"/>
            <a:ext cx="152400" cy="15240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8"/>
          <p:cNvSpPr/>
          <p:nvPr/>
        </p:nvSpPr>
        <p:spPr>
          <a:xfrm>
            <a:off x="7459178" y="5562237"/>
            <a:ext cx="167114" cy="16711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Straight Connector 20"/>
          <p:cNvCxnSpPr/>
          <p:nvPr/>
        </p:nvCxnSpPr>
        <p:spPr>
          <a:xfrm flipV="1">
            <a:off x="5510423" y="3429001"/>
            <a:ext cx="1165734" cy="775824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4"/>
          <p:cNvCxnSpPr/>
          <p:nvPr/>
        </p:nvCxnSpPr>
        <p:spPr>
          <a:xfrm flipV="1">
            <a:off x="1733550" y="6315562"/>
            <a:ext cx="772929" cy="536569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tial Circle 27"/>
          <p:cNvSpPr/>
          <p:nvPr/>
        </p:nvSpPr>
        <p:spPr>
          <a:xfrm>
            <a:off x="6685112" y="3410988"/>
            <a:ext cx="857453" cy="2229094"/>
          </a:xfrm>
          <a:custGeom>
            <a:avLst/>
            <a:gdLst>
              <a:gd name="connsiteX0" fmla="*/ 9991656 w 10907502"/>
              <a:gd name="connsiteY0" fmla="*/ 2428718 h 10907498"/>
              <a:gd name="connsiteX1" fmla="*/ 10849109 w 10907502"/>
              <a:gd name="connsiteY1" fmla="*/ 4657812 h 10907498"/>
              <a:gd name="connsiteX2" fmla="*/ 5453751 w 10907502"/>
              <a:gd name="connsiteY2" fmla="*/ 5453749 h 10907498"/>
              <a:gd name="connsiteX3" fmla="*/ 9991656 w 10907502"/>
              <a:gd name="connsiteY3" fmla="*/ 2428718 h 10907498"/>
              <a:gd name="connsiteX0-1" fmla="*/ 0 w 5395358"/>
              <a:gd name="connsiteY0-2" fmla="*/ 3025031 h 3116471"/>
              <a:gd name="connsiteX1-3" fmla="*/ 4537905 w 5395358"/>
              <a:gd name="connsiteY1-4" fmla="*/ 0 h 3116471"/>
              <a:gd name="connsiteX2-5" fmla="*/ 5395358 w 5395358"/>
              <a:gd name="connsiteY2-6" fmla="*/ 2229094 h 3116471"/>
              <a:gd name="connsiteX3-7" fmla="*/ 91440 w 5395358"/>
              <a:gd name="connsiteY3-8" fmla="*/ 3116471 h 3116471"/>
              <a:gd name="connsiteX0-9" fmla="*/ 0 w 5395358"/>
              <a:gd name="connsiteY0-10" fmla="*/ 3025031 h 3025031"/>
              <a:gd name="connsiteX1-11" fmla="*/ 4537905 w 5395358"/>
              <a:gd name="connsiteY1-12" fmla="*/ 0 h 3025031"/>
              <a:gd name="connsiteX2-13" fmla="*/ 5395358 w 5395358"/>
              <a:gd name="connsiteY2-14" fmla="*/ 2229094 h 3025031"/>
              <a:gd name="connsiteX0-15" fmla="*/ 0 w 857453"/>
              <a:gd name="connsiteY0-16" fmla="*/ 0 h 2229094"/>
              <a:gd name="connsiteX1-17" fmla="*/ 857453 w 857453"/>
              <a:gd name="connsiteY1-18" fmla="*/ 2229094 h 22290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857453" h="2229094">
                <a:moveTo>
                  <a:pt x="0" y="0"/>
                </a:moveTo>
                <a:cubicBezTo>
                  <a:pt x="447001" y="670553"/>
                  <a:pt x="739839" y="1431837"/>
                  <a:pt x="857453" y="2229094"/>
                </a:cubicBez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Partial Circle 33"/>
          <p:cNvSpPr/>
          <p:nvPr/>
        </p:nvSpPr>
        <p:spPr>
          <a:xfrm>
            <a:off x="7542905" y="5642386"/>
            <a:ext cx="58054" cy="1227038"/>
          </a:xfrm>
          <a:custGeom>
            <a:avLst/>
            <a:gdLst>
              <a:gd name="connsiteX0" fmla="*/ 10849448 w 10907502"/>
              <a:gd name="connsiteY0" fmla="*/ 4660115 h 10907498"/>
              <a:gd name="connsiteX1" fmla="*/ 10890254 w 10907502"/>
              <a:gd name="connsiteY1" fmla="*/ 5887153 h 10907498"/>
              <a:gd name="connsiteX2" fmla="*/ 5453751 w 10907502"/>
              <a:gd name="connsiteY2" fmla="*/ 5453749 h 10907498"/>
              <a:gd name="connsiteX3" fmla="*/ 10849448 w 10907502"/>
              <a:gd name="connsiteY3" fmla="*/ 4660115 h 10907498"/>
              <a:gd name="connsiteX0-1" fmla="*/ 0 w 5453751"/>
              <a:gd name="connsiteY0-2" fmla="*/ 793634 h 1227038"/>
              <a:gd name="connsiteX1-3" fmla="*/ 5395697 w 5453751"/>
              <a:gd name="connsiteY1-4" fmla="*/ 0 h 1227038"/>
              <a:gd name="connsiteX2-5" fmla="*/ 5436503 w 5453751"/>
              <a:gd name="connsiteY2-6" fmla="*/ 1227038 h 1227038"/>
              <a:gd name="connsiteX3-7" fmla="*/ 91440 w 5453751"/>
              <a:gd name="connsiteY3-8" fmla="*/ 885074 h 1227038"/>
              <a:gd name="connsiteX0-9" fmla="*/ 0 w 5453751"/>
              <a:gd name="connsiteY0-10" fmla="*/ 793634 h 1227038"/>
              <a:gd name="connsiteX1-11" fmla="*/ 5395697 w 5453751"/>
              <a:gd name="connsiteY1-12" fmla="*/ 0 h 1227038"/>
              <a:gd name="connsiteX2-13" fmla="*/ 5436503 w 5453751"/>
              <a:gd name="connsiteY2-14" fmla="*/ 1227038 h 1227038"/>
              <a:gd name="connsiteX0-15" fmla="*/ 0 w 58054"/>
              <a:gd name="connsiteY0-16" fmla="*/ 0 h 1227038"/>
              <a:gd name="connsiteX1-17" fmla="*/ 40806 w 58054"/>
              <a:gd name="connsiteY1-18" fmla="*/ 1227038 h 12270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8054" h="1227038">
                <a:moveTo>
                  <a:pt x="0" y="0"/>
                </a:moveTo>
                <a:cubicBezTo>
                  <a:pt x="59743" y="406173"/>
                  <a:pt x="73431" y="817793"/>
                  <a:pt x="40806" y="1227038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6" name="Straight Connector 46"/>
          <p:cNvCxnSpPr/>
          <p:nvPr/>
        </p:nvCxnSpPr>
        <p:spPr>
          <a:xfrm flipV="1">
            <a:off x="4122057" y="-11424"/>
            <a:ext cx="1357490" cy="903442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tial Circle 62"/>
          <p:cNvSpPr/>
          <p:nvPr/>
        </p:nvSpPr>
        <p:spPr>
          <a:xfrm>
            <a:off x="10398299" y="-79090"/>
            <a:ext cx="53332" cy="578531"/>
          </a:xfrm>
          <a:custGeom>
            <a:avLst/>
            <a:gdLst>
              <a:gd name="connsiteX0" fmla="*/ 15833 w 2669677"/>
              <a:gd name="connsiteY0" fmla="*/ 1539823 h 2669676"/>
              <a:gd name="connsiteX1" fmla="*/ 53332 w 2669677"/>
              <a:gd name="connsiteY1" fmla="*/ 961292 h 2669676"/>
              <a:gd name="connsiteX2" fmla="*/ 1334839 w 2669677"/>
              <a:gd name="connsiteY2" fmla="*/ 1334838 h 2669676"/>
              <a:gd name="connsiteX3" fmla="*/ 15833 w 2669677"/>
              <a:gd name="connsiteY3" fmla="*/ 1539823 h 2669676"/>
              <a:gd name="connsiteX0-1" fmla="*/ 1334839 w 1426279"/>
              <a:gd name="connsiteY0-2" fmla="*/ 373546 h 578531"/>
              <a:gd name="connsiteX1-3" fmla="*/ 15833 w 1426279"/>
              <a:gd name="connsiteY1-4" fmla="*/ 578531 h 578531"/>
              <a:gd name="connsiteX2-5" fmla="*/ 53332 w 1426279"/>
              <a:gd name="connsiteY2-6" fmla="*/ 0 h 578531"/>
              <a:gd name="connsiteX3-7" fmla="*/ 1426279 w 1426279"/>
              <a:gd name="connsiteY3-8" fmla="*/ 464986 h 578531"/>
              <a:gd name="connsiteX0-9" fmla="*/ 1334839 w 1334839"/>
              <a:gd name="connsiteY0-10" fmla="*/ 373546 h 578531"/>
              <a:gd name="connsiteX1-11" fmla="*/ 15833 w 1334839"/>
              <a:gd name="connsiteY1-12" fmla="*/ 578531 h 578531"/>
              <a:gd name="connsiteX2-13" fmla="*/ 53332 w 1334839"/>
              <a:gd name="connsiteY2-14" fmla="*/ 0 h 578531"/>
              <a:gd name="connsiteX0-15" fmla="*/ 15833 w 53332"/>
              <a:gd name="connsiteY0-16" fmla="*/ 578531 h 578531"/>
              <a:gd name="connsiteX1-17" fmla="*/ 53332 w 53332"/>
              <a:gd name="connsiteY1-18" fmla="*/ 0 h 5785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3332" h="578531">
                <a:moveTo>
                  <a:pt x="15833" y="578531"/>
                </a:moveTo>
                <a:cubicBezTo>
                  <a:pt x="-14202" y="385269"/>
                  <a:pt x="-1400" y="187768"/>
                  <a:pt x="53332" y="0"/>
                </a:cubicBezTo>
              </a:path>
            </a:pathLst>
          </a:custGeom>
          <a:noFill/>
          <a:ln w="6350">
            <a:solidFill>
              <a:schemeClr val="bg1"/>
            </a:solidFill>
            <a:prstDash val="dash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221" y="3916896"/>
            <a:ext cx="5043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 u="sng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活动概览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76991" y="2389036"/>
            <a:ext cx="1820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0" u="sng">
                <a:solidFill>
                  <a:schemeClr val="bg1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en-US" altLang="zh-CN" dirty="0">
              <a:sym typeface="+mn-lt"/>
            </a:endParaRPr>
          </a:p>
        </p:txBody>
      </p:sp>
      <p:sp>
        <p:nvSpPr>
          <p:cNvPr id="32" name="Google Shape;13;p2"/>
          <p:cNvSpPr/>
          <p:nvPr/>
        </p:nvSpPr>
        <p:spPr>
          <a:xfrm rot="12770">
            <a:off x="9403915" y="254530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cs typeface="+mn-ea"/>
              <a:sym typeface="+mn-lt"/>
            </a:endParaRPr>
          </a:p>
        </p:txBody>
      </p:sp>
      <p:sp>
        <p:nvSpPr>
          <p:cNvPr id="33" name="Google Shape;14;p2"/>
          <p:cNvSpPr/>
          <p:nvPr/>
        </p:nvSpPr>
        <p:spPr>
          <a:xfrm rot="12770">
            <a:off x="9826654" y="2226502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412662" y="406155"/>
            <a:ext cx="6247179" cy="697333"/>
            <a:chOff x="983460" y="615781"/>
            <a:chExt cx="6247179" cy="697333"/>
          </a:xfrm>
        </p:grpSpPr>
        <p:sp>
          <p:nvSpPr>
            <p:cNvPr id="49" name="Google Shape;1092;p45"/>
            <p:cNvSpPr/>
            <p:nvPr/>
          </p:nvSpPr>
          <p:spPr>
            <a:xfrm>
              <a:off x="983460" y="615781"/>
              <a:ext cx="6247179" cy="697333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778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Google Shape;1095;p45"/>
            <p:cNvSpPr/>
            <p:nvPr/>
          </p:nvSpPr>
          <p:spPr>
            <a:xfrm>
              <a:off x="1115096" y="698067"/>
              <a:ext cx="535035" cy="535035"/>
            </a:xfrm>
            <a:custGeom>
              <a:avLst/>
              <a:gdLst/>
              <a:ahLst/>
              <a:cxnLst/>
              <a:rect l="l" t="t" r="r" b="b"/>
              <a:pathLst>
                <a:path w="17120" h="17120" extrusionOk="0">
                  <a:moveTo>
                    <a:pt x="8560" y="1"/>
                  </a:moveTo>
                  <a:cubicBezTo>
                    <a:pt x="3812" y="1"/>
                    <a:pt x="1" y="3904"/>
                    <a:pt x="1" y="8560"/>
                  </a:cubicBezTo>
                  <a:cubicBezTo>
                    <a:pt x="1" y="13331"/>
                    <a:pt x="3812" y="17120"/>
                    <a:pt x="8560" y="17120"/>
                  </a:cubicBezTo>
                  <a:cubicBezTo>
                    <a:pt x="13330" y="17120"/>
                    <a:pt x="17119" y="13331"/>
                    <a:pt x="17119" y="8560"/>
                  </a:cubicBezTo>
                  <a:cubicBezTo>
                    <a:pt x="17119" y="3904"/>
                    <a:pt x="13330" y="1"/>
                    <a:pt x="8560" y="1"/>
                  </a:cubicBezTo>
                  <a:close/>
                </a:path>
              </a:pathLst>
            </a:cu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GB" dirty="0">
                  <a:solidFill>
                    <a:schemeClr val="lt1"/>
                  </a:solidFill>
                  <a:cs typeface="+mn-ea"/>
                  <a:sym typeface="+mn-lt"/>
                </a:rPr>
                <a:t> </a:t>
              </a:r>
              <a:endParaRPr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762105" y="674017"/>
              <a:ext cx="53454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rgbClr val="5778CC"/>
                  </a:solidFill>
                  <a:cs typeface="+mn-ea"/>
                  <a:sym typeface="+mn-lt"/>
                </a:rPr>
                <a:t>软件学院</a:t>
              </a:r>
              <a:r>
                <a:rPr lang="en-US" altLang="zh-CN" sz="3200" dirty="0">
                  <a:solidFill>
                    <a:srgbClr val="5778CC"/>
                  </a:solidFill>
                  <a:cs typeface="+mn-ea"/>
                  <a:sym typeface="+mn-lt"/>
                </a:rPr>
                <a:t>ACM</a:t>
              </a:r>
              <a:r>
                <a:rPr lang="zh-CN" altLang="en-US" sz="3200" dirty="0">
                  <a:solidFill>
                    <a:srgbClr val="5778CC"/>
                  </a:solidFill>
                  <a:cs typeface="+mn-ea"/>
                  <a:sym typeface="+mn-lt"/>
                </a:rPr>
                <a:t>集训队宣讲会</a:t>
              </a:r>
              <a:endParaRPr lang="zh-CN" altLang="en-US" sz="3200" dirty="0">
                <a:solidFill>
                  <a:srgbClr val="5778C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íṥļïdè"/>
          <p:cNvSpPr/>
          <p:nvPr/>
        </p:nvSpPr>
        <p:spPr>
          <a:xfrm>
            <a:off x="686957" y="1499574"/>
            <a:ext cx="630919" cy="630917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0" name="ïṥḻíḓé"/>
          <p:cNvSpPr/>
          <p:nvPr/>
        </p:nvSpPr>
        <p:spPr>
          <a:xfrm rot="16370209" flipH="1">
            <a:off x="10780810" y="-183592"/>
            <a:ext cx="1223078" cy="1636736"/>
          </a:xfrm>
          <a:custGeom>
            <a:avLst/>
            <a:gdLst>
              <a:gd name="connsiteX0" fmla="*/ 0 w 1223078"/>
              <a:gd name="connsiteY0" fmla="*/ 0 h 1636736"/>
              <a:gd name="connsiteX1" fmla="*/ 1223078 w 1223078"/>
              <a:gd name="connsiteY1" fmla="*/ 1223078 h 1636736"/>
              <a:gd name="connsiteX2" fmla="*/ 1168091 w 1223078"/>
              <a:gd name="connsiteY2" fmla="*/ 1586784 h 1636736"/>
              <a:gd name="connsiteX3" fmla="*/ 1149808 w 1223078"/>
              <a:gd name="connsiteY3" fmla="*/ 1636736 h 1636736"/>
              <a:gd name="connsiteX4" fmla="*/ 423506 w 1223078"/>
              <a:gd name="connsiteY4" fmla="*/ 1636736 h 1636736"/>
              <a:gd name="connsiteX5" fmla="*/ 491419 w 1223078"/>
              <a:gd name="connsiteY5" fmla="*/ 1554425 h 1636736"/>
              <a:gd name="connsiteX6" fmla="*/ 592631 w 1223078"/>
              <a:gd name="connsiteY6" fmla="*/ 1223079 h 1636736"/>
              <a:gd name="connsiteX7" fmla="*/ 1 w 1223078"/>
              <a:gd name="connsiteY7" fmla="*/ 630449 h 1636736"/>
              <a:gd name="connsiteX8" fmla="*/ 0 w 1223078"/>
              <a:gd name="connsiteY8" fmla="*/ 630449 h 163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3078" h="1636736">
                <a:moveTo>
                  <a:pt x="0" y="0"/>
                </a:moveTo>
                <a:cubicBezTo>
                  <a:pt x="675487" y="0"/>
                  <a:pt x="1223078" y="547591"/>
                  <a:pt x="1223078" y="1223078"/>
                </a:cubicBezTo>
                <a:cubicBezTo>
                  <a:pt x="1223078" y="1349732"/>
                  <a:pt x="1203827" y="1471890"/>
                  <a:pt x="1168091" y="1586784"/>
                </a:cubicBezTo>
                <a:lnTo>
                  <a:pt x="1149808" y="1636736"/>
                </a:lnTo>
                <a:lnTo>
                  <a:pt x="423506" y="1636736"/>
                </a:lnTo>
                <a:lnTo>
                  <a:pt x="491419" y="1554425"/>
                </a:lnTo>
                <a:cubicBezTo>
                  <a:pt x="555319" y="1459840"/>
                  <a:pt x="592631" y="1345817"/>
                  <a:pt x="592631" y="1223079"/>
                </a:cubicBezTo>
                <a:cubicBezTo>
                  <a:pt x="592631" y="895778"/>
                  <a:pt x="327302" y="630449"/>
                  <a:pt x="1" y="630449"/>
                </a:cubicBezTo>
                <a:lnTo>
                  <a:pt x="0" y="630449"/>
                </a:ln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íṥļïdè"/>
          <p:cNvSpPr/>
          <p:nvPr/>
        </p:nvSpPr>
        <p:spPr>
          <a:xfrm>
            <a:off x="10432743" y="1222453"/>
            <a:ext cx="401666" cy="401665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36" y="2525037"/>
            <a:ext cx="5307716" cy="35384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16" y="1827136"/>
            <a:ext cx="4895850" cy="326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412662" y="406155"/>
            <a:ext cx="6247179" cy="697333"/>
            <a:chOff x="983460" y="615781"/>
            <a:chExt cx="6247179" cy="697333"/>
          </a:xfrm>
        </p:grpSpPr>
        <p:sp>
          <p:nvSpPr>
            <p:cNvPr id="49" name="Google Shape;1092;p45"/>
            <p:cNvSpPr/>
            <p:nvPr/>
          </p:nvSpPr>
          <p:spPr>
            <a:xfrm>
              <a:off x="983460" y="615781"/>
              <a:ext cx="6247179" cy="697333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778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Google Shape;1095;p45"/>
            <p:cNvSpPr/>
            <p:nvPr/>
          </p:nvSpPr>
          <p:spPr>
            <a:xfrm>
              <a:off x="1115096" y="698067"/>
              <a:ext cx="535035" cy="535035"/>
            </a:xfrm>
            <a:custGeom>
              <a:avLst/>
              <a:gdLst/>
              <a:ahLst/>
              <a:cxnLst/>
              <a:rect l="l" t="t" r="r" b="b"/>
              <a:pathLst>
                <a:path w="17120" h="17120" extrusionOk="0">
                  <a:moveTo>
                    <a:pt x="8560" y="1"/>
                  </a:moveTo>
                  <a:cubicBezTo>
                    <a:pt x="3812" y="1"/>
                    <a:pt x="1" y="3904"/>
                    <a:pt x="1" y="8560"/>
                  </a:cubicBezTo>
                  <a:cubicBezTo>
                    <a:pt x="1" y="13331"/>
                    <a:pt x="3812" y="17120"/>
                    <a:pt x="8560" y="17120"/>
                  </a:cubicBezTo>
                  <a:cubicBezTo>
                    <a:pt x="13330" y="17120"/>
                    <a:pt x="17119" y="13331"/>
                    <a:pt x="17119" y="8560"/>
                  </a:cubicBezTo>
                  <a:cubicBezTo>
                    <a:pt x="17119" y="3904"/>
                    <a:pt x="13330" y="1"/>
                    <a:pt x="8560" y="1"/>
                  </a:cubicBezTo>
                  <a:close/>
                </a:path>
              </a:pathLst>
            </a:cu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GB" dirty="0">
                  <a:solidFill>
                    <a:schemeClr val="lt1"/>
                  </a:solidFill>
                  <a:cs typeface="+mn-ea"/>
                  <a:sym typeface="+mn-lt"/>
                </a:rPr>
                <a:t> </a:t>
              </a:r>
              <a:endParaRPr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762105" y="674017"/>
              <a:ext cx="53454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rgbClr val="5778CC"/>
                  </a:solidFill>
                  <a:cs typeface="+mn-ea"/>
                  <a:sym typeface="+mn-lt"/>
                </a:rPr>
                <a:t>新生杯</a:t>
              </a:r>
              <a:r>
                <a:rPr lang="en-US" altLang="zh-CN" sz="3200" dirty="0">
                  <a:solidFill>
                    <a:srgbClr val="5778CC"/>
                  </a:solidFill>
                  <a:cs typeface="+mn-ea"/>
                  <a:sym typeface="+mn-lt"/>
                </a:rPr>
                <a:t>ACM</a:t>
              </a:r>
              <a:r>
                <a:rPr lang="zh-CN" altLang="en-US" sz="3200" dirty="0">
                  <a:solidFill>
                    <a:srgbClr val="5778CC"/>
                  </a:solidFill>
                  <a:cs typeface="+mn-ea"/>
                  <a:sym typeface="+mn-lt"/>
                </a:rPr>
                <a:t>程序设计大赛</a:t>
              </a:r>
              <a:endParaRPr lang="zh-CN" altLang="en-US" sz="3200" dirty="0">
                <a:solidFill>
                  <a:srgbClr val="5778C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íṥļïdè"/>
          <p:cNvSpPr/>
          <p:nvPr/>
        </p:nvSpPr>
        <p:spPr>
          <a:xfrm>
            <a:off x="686957" y="1499574"/>
            <a:ext cx="630919" cy="630917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0" name="ïṥḻíḓé"/>
          <p:cNvSpPr/>
          <p:nvPr/>
        </p:nvSpPr>
        <p:spPr>
          <a:xfrm rot="16370209" flipH="1">
            <a:off x="10780810" y="-183592"/>
            <a:ext cx="1223078" cy="1636736"/>
          </a:xfrm>
          <a:custGeom>
            <a:avLst/>
            <a:gdLst>
              <a:gd name="connsiteX0" fmla="*/ 0 w 1223078"/>
              <a:gd name="connsiteY0" fmla="*/ 0 h 1636736"/>
              <a:gd name="connsiteX1" fmla="*/ 1223078 w 1223078"/>
              <a:gd name="connsiteY1" fmla="*/ 1223078 h 1636736"/>
              <a:gd name="connsiteX2" fmla="*/ 1168091 w 1223078"/>
              <a:gd name="connsiteY2" fmla="*/ 1586784 h 1636736"/>
              <a:gd name="connsiteX3" fmla="*/ 1149808 w 1223078"/>
              <a:gd name="connsiteY3" fmla="*/ 1636736 h 1636736"/>
              <a:gd name="connsiteX4" fmla="*/ 423506 w 1223078"/>
              <a:gd name="connsiteY4" fmla="*/ 1636736 h 1636736"/>
              <a:gd name="connsiteX5" fmla="*/ 491419 w 1223078"/>
              <a:gd name="connsiteY5" fmla="*/ 1554425 h 1636736"/>
              <a:gd name="connsiteX6" fmla="*/ 592631 w 1223078"/>
              <a:gd name="connsiteY6" fmla="*/ 1223079 h 1636736"/>
              <a:gd name="connsiteX7" fmla="*/ 1 w 1223078"/>
              <a:gd name="connsiteY7" fmla="*/ 630449 h 1636736"/>
              <a:gd name="connsiteX8" fmla="*/ 0 w 1223078"/>
              <a:gd name="connsiteY8" fmla="*/ 630449 h 163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3078" h="1636736">
                <a:moveTo>
                  <a:pt x="0" y="0"/>
                </a:moveTo>
                <a:cubicBezTo>
                  <a:pt x="675487" y="0"/>
                  <a:pt x="1223078" y="547591"/>
                  <a:pt x="1223078" y="1223078"/>
                </a:cubicBezTo>
                <a:cubicBezTo>
                  <a:pt x="1223078" y="1349732"/>
                  <a:pt x="1203827" y="1471890"/>
                  <a:pt x="1168091" y="1586784"/>
                </a:cubicBezTo>
                <a:lnTo>
                  <a:pt x="1149808" y="1636736"/>
                </a:lnTo>
                <a:lnTo>
                  <a:pt x="423506" y="1636736"/>
                </a:lnTo>
                <a:lnTo>
                  <a:pt x="491419" y="1554425"/>
                </a:lnTo>
                <a:cubicBezTo>
                  <a:pt x="555319" y="1459840"/>
                  <a:pt x="592631" y="1345817"/>
                  <a:pt x="592631" y="1223079"/>
                </a:cubicBezTo>
                <a:cubicBezTo>
                  <a:pt x="592631" y="895778"/>
                  <a:pt x="327302" y="630449"/>
                  <a:pt x="1" y="630449"/>
                </a:cubicBezTo>
                <a:lnTo>
                  <a:pt x="0" y="630449"/>
                </a:ln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íṥļïdè"/>
          <p:cNvSpPr/>
          <p:nvPr/>
        </p:nvSpPr>
        <p:spPr>
          <a:xfrm>
            <a:off x="10432743" y="1222453"/>
            <a:ext cx="401666" cy="401665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50" y="2478147"/>
            <a:ext cx="5441066" cy="362737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70" y="1285875"/>
            <a:ext cx="5702935" cy="295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412662" y="406155"/>
            <a:ext cx="6247179" cy="697333"/>
            <a:chOff x="983460" y="615781"/>
            <a:chExt cx="6247179" cy="697333"/>
          </a:xfrm>
        </p:grpSpPr>
        <p:sp>
          <p:nvSpPr>
            <p:cNvPr id="49" name="Google Shape;1092;p45"/>
            <p:cNvSpPr/>
            <p:nvPr/>
          </p:nvSpPr>
          <p:spPr>
            <a:xfrm>
              <a:off x="983460" y="615781"/>
              <a:ext cx="6247179" cy="697333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778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Google Shape;1095;p45"/>
            <p:cNvSpPr/>
            <p:nvPr/>
          </p:nvSpPr>
          <p:spPr>
            <a:xfrm>
              <a:off x="1115096" y="698067"/>
              <a:ext cx="535035" cy="535035"/>
            </a:xfrm>
            <a:custGeom>
              <a:avLst/>
              <a:gdLst/>
              <a:ahLst/>
              <a:cxnLst/>
              <a:rect l="l" t="t" r="r" b="b"/>
              <a:pathLst>
                <a:path w="17120" h="17120" extrusionOk="0">
                  <a:moveTo>
                    <a:pt x="8560" y="1"/>
                  </a:moveTo>
                  <a:cubicBezTo>
                    <a:pt x="3812" y="1"/>
                    <a:pt x="1" y="3904"/>
                    <a:pt x="1" y="8560"/>
                  </a:cubicBezTo>
                  <a:cubicBezTo>
                    <a:pt x="1" y="13331"/>
                    <a:pt x="3812" y="17120"/>
                    <a:pt x="8560" y="17120"/>
                  </a:cubicBezTo>
                  <a:cubicBezTo>
                    <a:pt x="13330" y="17120"/>
                    <a:pt x="17119" y="13331"/>
                    <a:pt x="17119" y="8560"/>
                  </a:cubicBezTo>
                  <a:cubicBezTo>
                    <a:pt x="17119" y="3904"/>
                    <a:pt x="13330" y="1"/>
                    <a:pt x="8560" y="1"/>
                  </a:cubicBezTo>
                  <a:close/>
                </a:path>
              </a:pathLst>
            </a:cu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GB" dirty="0">
                  <a:solidFill>
                    <a:schemeClr val="lt1"/>
                  </a:solidFill>
                  <a:cs typeface="+mn-ea"/>
                  <a:sym typeface="+mn-lt"/>
                </a:rPr>
                <a:t> </a:t>
              </a:r>
              <a:endParaRPr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382613" y="672059"/>
              <a:ext cx="558050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rgbClr val="5778CC"/>
                  </a:solidFill>
                  <a:cs typeface="+mn-ea"/>
                  <a:sym typeface="+mn-lt"/>
                </a:rPr>
                <a:t>“</a:t>
              </a:r>
              <a:r>
                <a:rPr lang="zh-CN" altLang="en-US" sz="3200" dirty="0">
                  <a:solidFill>
                    <a:srgbClr val="5778CC"/>
                  </a:solidFill>
                  <a:cs typeface="+mn-ea"/>
                  <a:sym typeface="+mn-lt"/>
                </a:rPr>
                <a:t>鼎甲杯”程序设计大赛</a:t>
              </a:r>
              <a:endParaRPr lang="zh-CN" altLang="en-US" sz="3200" dirty="0">
                <a:solidFill>
                  <a:srgbClr val="5778C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íṥļïdè"/>
          <p:cNvSpPr/>
          <p:nvPr/>
        </p:nvSpPr>
        <p:spPr>
          <a:xfrm>
            <a:off x="686957" y="1499574"/>
            <a:ext cx="630919" cy="630917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0" name="ïṥḻíḓé"/>
          <p:cNvSpPr/>
          <p:nvPr/>
        </p:nvSpPr>
        <p:spPr>
          <a:xfrm rot="16370209" flipH="1">
            <a:off x="10780810" y="-183592"/>
            <a:ext cx="1223078" cy="1636736"/>
          </a:xfrm>
          <a:custGeom>
            <a:avLst/>
            <a:gdLst>
              <a:gd name="connsiteX0" fmla="*/ 0 w 1223078"/>
              <a:gd name="connsiteY0" fmla="*/ 0 h 1636736"/>
              <a:gd name="connsiteX1" fmla="*/ 1223078 w 1223078"/>
              <a:gd name="connsiteY1" fmla="*/ 1223078 h 1636736"/>
              <a:gd name="connsiteX2" fmla="*/ 1168091 w 1223078"/>
              <a:gd name="connsiteY2" fmla="*/ 1586784 h 1636736"/>
              <a:gd name="connsiteX3" fmla="*/ 1149808 w 1223078"/>
              <a:gd name="connsiteY3" fmla="*/ 1636736 h 1636736"/>
              <a:gd name="connsiteX4" fmla="*/ 423506 w 1223078"/>
              <a:gd name="connsiteY4" fmla="*/ 1636736 h 1636736"/>
              <a:gd name="connsiteX5" fmla="*/ 491419 w 1223078"/>
              <a:gd name="connsiteY5" fmla="*/ 1554425 h 1636736"/>
              <a:gd name="connsiteX6" fmla="*/ 592631 w 1223078"/>
              <a:gd name="connsiteY6" fmla="*/ 1223079 h 1636736"/>
              <a:gd name="connsiteX7" fmla="*/ 1 w 1223078"/>
              <a:gd name="connsiteY7" fmla="*/ 630449 h 1636736"/>
              <a:gd name="connsiteX8" fmla="*/ 0 w 1223078"/>
              <a:gd name="connsiteY8" fmla="*/ 630449 h 163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3078" h="1636736">
                <a:moveTo>
                  <a:pt x="0" y="0"/>
                </a:moveTo>
                <a:cubicBezTo>
                  <a:pt x="675487" y="0"/>
                  <a:pt x="1223078" y="547591"/>
                  <a:pt x="1223078" y="1223078"/>
                </a:cubicBezTo>
                <a:cubicBezTo>
                  <a:pt x="1223078" y="1349732"/>
                  <a:pt x="1203827" y="1471890"/>
                  <a:pt x="1168091" y="1586784"/>
                </a:cubicBezTo>
                <a:lnTo>
                  <a:pt x="1149808" y="1636736"/>
                </a:lnTo>
                <a:lnTo>
                  <a:pt x="423506" y="1636736"/>
                </a:lnTo>
                <a:lnTo>
                  <a:pt x="491419" y="1554425"/>
                </a:lnTo>
                <a:cubicBezTo>
                  <a:pt x="555319" y="1459840"/>
                  <a:pt x="592631" y="1345817"/>
                  <a:pt x="592631" y="1223079"/>
                </a:cubicBezTo>
                <a:cubicBezTo>
                  <a:pt x="592631" y="895778"/>
                  <a:pt x="327302" y="630449"/>
                  <a:pt x="1" y="630449"/>
                </a:cubicBezTo>
                <a:lnTo>
                  <a:pt x="0" y="630449"/>
                </a:ln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íṥļïdè"/>
          <p:cNvSpPr/>
          <p:nvPr/>
        </p:nvSpPr>
        <p:spPr>
          <a:xfrm>
            <a:off x="10432743" y="1222453"/>
            <a:ext cx="401666" cy="401665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2331720"/>
            <a:ext cx="5264150" cy="3511550"/>
          </a:xfrm>
          <a:prstGeom prst="round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0" y="2331720"/>
            <a:ext cx="5171440" cy="351091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412662" y="406155"/>
            <a:ext cx="6247179" cy="697333"/>
            <a:chOff x="983460" y="615781"/>
            <a:chExt cx="6247179" cy="697333"/>
          </a:xfrm>
        </p:grpSpPr>
        <p:sp>
          <p:nvSpPr>
            <p:cNvPr id="49" name="Google Shape;1092;p45"/>
            <p:cNvSpPr/>
            <p:nvPr/>
          </p:nvSpPr>
          <p:spPr>
            <a:xfrm>
              <a:off x="983460" y="615781"/>
              <a:ext cx="6247179" cy="697333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778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Google Shape;1095;p45"/>
            <p:cNvSpPr/>
            <p:nvPr/>
          </p:nvSpPr>
          <p:spPr>
            <a:xfrm>
              <a:off x="1115096" y="698067"/>
              <a:ext cx="535035" cy="535035"/>
            </a:xfrm>
            <a:custGeom>
              <a:avLst/>
              <a:gdLst/>
              <a:ahLst/>
              <a:cxnLst/>
              <a:rect l="l" t="t" r="r" b="b"/>
              <a:pathLst>
                <a:path w="17120" h="17120" extrusionOk="0">
                  <a:moveTo>
                    <a:pt x="8560" y="1"/>
                  </a:moveTo>
                  <a:cubicBezTo>
                    <a:pt x="3812" y="1"/>
                    <a:pt x="1" y="3904"/>
                    <a:pt x="1" y="8560"/>
                  </a:cubicBezTo>
                  <a:cubicBezTo>
                    <a:pt x="1" y="13331"/>
                    <a:pt x="3812" y="17120"/>
                    <a:pt x="8560" y="17120"/>
                  </a:cubicBezTo>
                  <a:cubicBezTo>
                    <a:pt x="13330" y="17120"/>
                    <a:pt x="17119" y="13331"/>
                    <a:pt x="17119" y="8560"/>
                  </a:cubicBezTo>
                  <a:cubicBezTo>
                    <a:pt x="17119" y="3904"/>
                    <a:pt x="13330" y="1"/>
                    <a:pt x="8560" y="1"/>
                  </a:cubicBezTo>
                  <a:close/>
                </a:path>
              </a:pathLst>
            </a:cu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GB" dirty="0">
                  <a:solidFill>
                    <a:schemeClr val="lt1"/>
                  </a:solidFill>
                  <a:cs typeface="+mn-ea"/>
                  <a:sym typeface="+mn-lt"/>
                </a:rPr>
                <a:t> </a:t>
              </a:r>
              <a:endParaRPr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762105" y="674017"/>
              <a:ext cx="53454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rgbClr val="5778CC"/>
                  </a:solidFill>
                  <a:cs typeface="+mn-ea"/>
                  <a:sym typeface="+mn-lt"/>
                </a:rPr>
                <a:t>黑框框程序设计大赛</a:t>
              </a:r>
              <a:endParaRPr lang="zh-CN" altLang="en-US" sz="3200" dirty="0">
                <a:solidFill>
                  <a:srgbClr val="5778C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íṥļïdè"/>
          <p:cNvSpPr/>
          <p:nvPr/>
        </p:nvSpPr>
        <p:spPr>
          <a:xfrm>
            <a:off x="686957" y="1499574"/>
            <a:ext cx="630919" cy="630917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0" name="ïṥḻíḓé"/>
          <p:cNvSpPr/>
          <p:nvPr/>
        </p:nvSpPr>
        <p:spPr>
          <a:xfrm rot="16370209" flipH="1">
            <a:off x="10780810" y="-183592"/>
            <a:ext cx="1223078" cy="1636736"/>
          </a:xfrm>
          <a:custGeom>
            <a:avLst/>
            <a:gdLst>
              <a:gd name="connsiteX0" fmla="*/ 0 w 1223078"/>
              <a:gd name="connsiteY0" fmla="*/ 0 h 1636736"/>
              <a:gd name="connsiteX1" fmla="*/ 1223078 w 1223078"/>
              <a:gd name="connsiteY1" fmla="*/ 1223078 h 1636736"/>
              <a:gd name="connsiteX2" fmla="*/ 1168091 w 1223078"/>
              <a:gd name="connsiteY2" fmla="*/ 1586784 h 1636736"/>
              <a:gd name="connsiteX3" fmla="*/ 1149808 w 1223078"/>
              <a:gd name="connsiteY3" fmla="*/ 1636736 h 1636736"/>
              <a:gd name="connsiteX4" fmla="*/ 423506 w 1223078"/>
              <a:gd name="connsiteY4" fmla="*/ 1636736 h 1636736"/>
              <a:gd name="connsiteX5" fmla="*/ 491419 w 1223078"/>
              <a:gd name="connsiteY5" fmla="*/ 1554425 h 1636736"/>
              <a:gd name="connsiteX6" fmla="*/ 592631 w 1223078"/>
              <a:gd name="connsiteY6" fmla="*/ 1223079 h 1636736"/>
              <a:gd name="connsiteX7" fmla="*/ 1 w 1223078"/>
              <a:gd name="connsiteY7" fmla="*/ 630449 h 1636736"/>
              <a:gd name="connsiteX8" fmla="*/ 0 w 1223078"/>
              <a:gd name="connsiteY8" fmla="*/ 630449 h 163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3078" h="1636736">
                <a:moveTo>
                  <a:pt x="0" y="0"/>
                </a:moveTo>
                <a:cubicBezTo>
                  <a:pt x="675487" y="0"/>
                  <a:pt x="1223078" y="547591"/>
                  <a:pt x="1223078" y="1223078"/>
                </a:cubicBezTo>
                <a:cubicBezTo>
                  <a:pt x="1223078" y="1349732"/>
                  <a:pt x="1203827" y="1471890"/>
                  <a:pt x="1168091" y="1586784"/>
                </a:cubicBezTo>
                <a:lnTo>
                  <a:pt x="1149808" y="1636736"/>
                </a:lnTo>
                <a:lnTo>
                  <a:pt x="423506" y="1636736"/>
                </a:lnTo>
                <a:lnTo>
                  <a:pt x="491419" y="1554425"/>
                </a:lnTo>
                <a:cubicBezTo>
                  <a:pt x="555319" y="1459840"/>
                  <a:pt x="592631" y="1345817"/>
                  <a:pt x="592631" y="1223079"/>
                </a:cubicBezTo>
                <a:cubicBezTo>
                  <a:pt x="592631" y="895778"/>
                  <a:pt x="327302" y="630449"/>
                  <a:pt x="1" y="630449"/>
                </a:cubicBezTo>
                <a:lnTo>
                  <a:pt x="0" y="630449"/>
                </a:ln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íṥļïdè"/>
          <p:cNvSpPr/>
          <p:nvPr/>
        </p:nvSpPr>
        <p:spPr>
          <a:xfrm>
            <a:off x="10432743" y="1222453"/>
            <a:ext cx="401666" cy="401665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5110" y="1624330"/>
            <a:ext cx="3392805" cy="4632325"/>
          </a:xfrm>
          <a:prstGeom prst="round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605" t="485" r="-1605" b="-485"/>
          <a:stretch>
            <a:fillRect/>
          </a:stretch>
        </p:blipFill>
        <p:spPr>
          <a:xfrm>
            <a:off x="5577840" y="1908810"/>
            <a:ext cx="6094095" cy="406273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tags/tag1.xml><?xml version="1.0" encoding="utf-8"?>
<p:tagLst xmlns:p="http://schemas.openxmlformats.org/presentationml/2006/main">
  <p:tag name="ISLIDE.PICTURE" val="491471;"/>
</p:tagLst>
</file>

<file path=ppt/tags/tag2.xml><?xml version="1.0" encoding="utf-8"?>
<p:tagLst xmlns:p="http://schemas.openxmlformats.org/presentationml/2006/main">
  <p:tag name="ISLIDE.PICTURE" val="491471;"/>
</p:tagLst>
</file>

<file path=ppt/tags/tag3.xml><?xml version="1.0" encoding="utf-8"?>
<p:tagLst xmlns:p="http://schemas.openxmlformats.org/presentationml/2006/main">
  <p:tag name="ISLIDE.PICTURE" val="491471;"/>
</p:tagLst>
</file>

<file path=ppt/tags/tag4.xml><?xml version="1.0" encoding="utf-8"?>
<p:tagLst xmlns:p="http://schemas.openxmlformats.org/presentationml/2006/main">
  <p:tag name="ISLIDE.PICTURE" val="491471;"/>
</p:tagLst>
</file>

<file path=ppt/tags/tag5.xml><?xml version="1.0" encoding="utf-8"?>
<p:tagLst xmlns:p="http://schemas.openxmlformats.org/presentationml/2006/main">
  <p:tag name="ISLIDE.PICTURE" val="491471;"/>
</p:tagLst>
</file>

<file path=ppt/tags/tag6.xml><?xml version="1.0" encoding="utf-8"?>
<p:tagLst xmlns:p="http://schemas.openxmlformats.org/presentationml/2006/main">
  <p:tag name="ISPRING_PRESENTATION_TITLE" val="PowerPoint 演示文稿"/>
  <p:tag name="KSO_WPP_MARK_KEY" val="5d467efd-5dc1-406d-9c4e-ccde5db4eaff"/>
  <p:tag name="COMMONDATA" val="eyJoZGlkIjoiODIxZjI0ZmEyYzY3Y2FlOGRiMGEwZTI5NTg1MjQ4NDEifQ=="/>
</p:tagLst>
</file>

<file path=ppt/theme/theme1.xml><?xml version="1.0" encoding="utf-8"?>
<a:theme xmlns:a="http://schemas.openxmlformats.org/drawingml/2006/main" name="第一PPT，www.1ppt.co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15554"/>
      </a:accent1>
      <a:accent2>
        <a:srgbClr val="CE796B"/>
      </a:accent2>
      <a:accent3>
        <a:srgbClr val="F5DFBB"/>
      </a:accent3>
      <a:accent4>
        <a:srgbClr val="82BAA8"/>
      </a:accent4>
      <a:accent5>
        <a:srgbClr val="0E9594"/>
      </a:accent5>
      <a:accent6>
        <a:srgbClr val="127475"/>
      </a:accent6>
      <a:hlink>
        <a:srgbClr val="000000"/>
      </a:hlink>
      <a:folHlink>
        <a:srgbClr val="0097A7"/>
      </a:folHlink>
    </a:clrScheme>
    <a:fontScheme name="54wpfel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WPS 演示</Application>
  <PresentationFormat>宽屏</PresentationFormat>
  <Paragraphs>119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宋体</vt:lpstr>
      <vt:lpstr>Wingdings</vt:lpstr>
      <vt:lpstr>Fira Sans</vt:lpstr>
      <vt:lpstr>Segoe Print</vt:lpstr>
      <vt:lpstr>Arial</vt:lpstr>
      <vt:lpstr>Roboto</vt:lpstr>
      <vt:lpstr>Times New Roman</vt:lpstr>
      <vt:lpstr>Fira Sans Extra Condensed</vt:lpstr>
      <vt:lpstr>Roboto Bold</vt:lpstr>
      <vt:lpstr>Calibri</vt:lpstr>
      <vt:lpstr>黑体</vt:lpstr>
      <vt:lpstr>Agency FB</vt:lpstr>
      <vt:lpstr>Georgia</vt:lpstr>
      <vt:lpstr>造字工房力黑（非商用）常规体</vt:lpstr>
      <vt:lpstr>微软雅黑</vt:lpstr>
      <vt:lpstr>Arial Unicode MS</vt:lpstr>
      <vt:lpstr>等线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蓝色商务办公</dc:title>
  <dc:creator>第一PPT</dc:creator>
  <cp:keywords>www.1ppt.com</cp:keywords>
  <dc:description>www.1ppt.com</dc:description>
  <cp:lastModifiedBy>无根生</cp:lastModifiedBy>
  <cp:revision>489</cp:revision>
  <dcterms:created xsi:type="dcterms:W3CDTF">2019-03-29T12:25:00Z</dcterms:created>
  <dcterms:modified xsi:type="dcterms:W3CDTF">2023-09-01T08:31:06Z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58468C8ABCEA44D6AF0C4C07BAB46854_12</vt:lpwstr>
  </property>
  <property fmtid="{D5CDD505-2E9C-101B-9397-08002B2CF9AE}" pid="3" name="KSOProductBuildVer">
    <vt:lpwstr>2052-11.1.0.14309</vt:lpwstr>
  </property>
</Properties>
</file>